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3.jpg" ContentType="image/jpg"/>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1" r:id="rId4"/>
    <p:sldId id="262" r:id="rId5"/>
    <p:sldId id="260" r:id="rId6"/>
  </p:sldIdLst>
  <p:sldSz cx="6858000" cy="9144000" type="screen4x3"/>
  <p:notesSz cx="6858000" cy="9144000"/>
  <p:defaultTextStyle>
    <a:defPPr>
      <a:defRPr lang="en-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0"/>
  </p:normalViewPr>
  <p:slideViewPr>
    <p:cSldViewPr>
      <p:cViewPr>
        <p:scale>
          <a:sx n="90" d="100"/>
          <a:sy n="90" d="100"/>
        </p:scale>
        <p:origin x="1244"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2409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44940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extLst>
      <p:ext uri="{BB962C8B-B14F-4D97-AF65-F5344CB8AC3E}">
        <p14:creationId xmlns:p14="http://schemas.microsoft.com/office/powerpoint/2010/main" val="1051576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2834640"/>
            <a:ext cx="5829300" cy="19202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120640"/>
            <a:ext cx="4800599" cy="2286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8/1/2023</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8/1/2023</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103120"/>
            <a:ext cx="2983230"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69" y="2103120"/>
            <a:ext cx="2983230" cy="603504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8/1/2023</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8/1/2023</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8/1/2023</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773365"/>
            <a:ext cx="6858000" cy="546735"/>
          </a:xfrm>
          <a:custGeom>
            <a:avLst/>
            <a:gdLst/>
            <a:ahLst/>
            <a:cxnLst/>
            <a:rect l="l" t="t" r="r" b="b"/>
            <a:pathLst>
              <a:path w="6858000" h="546735">
                <a:moveTo>
                  <a:pt x="0" y="0"/>
                </a:moveTo>
                <a:lnTo>
                  <a:pt x="6858000" y="0"/>
                </a:lnTo>
                <a:lnTo>
                  <a:pt x="6858000" y="546176"/>
                </a:lnTo>
                <a:lnTo>
                  <a:pt x="0" y="546176"/>
                </a:lnTo>
                <a:lnTo>
                  <a:pt x="0" y="0"/>
                </a:lnTo>
                <a:close/>
              </a:path>
            </a:pathLst>
          </a:custGeom>
          <a:solidFill>
            <a:srgbClr val="243261"/>
          </a:solidFill>
        </p:spPr>
        <p:txBody>
          <a:bodyPr wrap="square" lIns="0" tIns="0" rIns="0" bIns="0" rtlCol="0"/>
          <a:lstStyle/>
          <a:p>
            <a:endParaRPr/>
          </a:p>
        </p:txBody>
      </p:sp>
      <p:sp>
        <p:nvSpPr>
          <p:cNvPr id="2" name="Holder 2"/>
          <p:cNvSpPr>
            <a:spLocks noGrp="1"/>
          </p:cNvSpPr>
          <p:nvPr>
            <p:ph type="title"/>
          </p:nvPr>
        </p:nvSpPr>
        <p:spPr>
          <a:xfrm>
            <a:off x="342900" y="365759"/>
            <a:ext cx="6172199" cy="146303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103120"/>
            <a:ext cx="6172199" cy="603504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8503920"/>
            <a:ext cx="2194559" cy="4572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8503920"/>
            <a:ext cx="1577340" cy="4572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8/1/2023</a:t>
            </a:fld>
            <a:endParaRPr lang="en-US"/>
          </a:p>
        </p:txBody>
      </p:sp>
      <p:sp>
        <p:nvSpPr>
          <p:cNvPr id="6" name="Holder 6"/>
          <p:cNvSpPr>
            <a:spLocks noGrp="1"/>
          </p:cNvSpPr>
          <p:nvPr>
            <p:ph type="sldNum" sz="quarter" idx="7"/>
          </p:nvPr>
        </p:nvSpPr>
        <p:spPr>
          <a:xfrm>
            <a:off x="6479748" y="8791117"/>
            <a:ext cx="183515" cy="222884"/>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58419">
              <a:lnSpc>
                <a:spcPct val="100000"/>
              </a:lnSpc>
            </a:pPr>
            <a:fld id="{81D60167-4931-47E6-BA6A-407CBD079E47}" type="slidenum">
              <a:rPr spc="-10" dirty="0"/>
              <a:t>‹#›</a:t>
            </a:fld>
            <a:endParaRPr spc="-1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hyperlink" Target="mailto:Recruitment@ARCE.org"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58000" cy="9448800"/>
          </a:xfrm>
          <a:custGeom>
            <a:avLst/>
            <a:gdLst/>
            <a:ahLst/>
            <a:cxnLst/>
            <a:rect l="l" t="t" r="r" b="b"/>
            <a:pathLst>
              <a:path w="6858000" h="9144000">
                <a:moveTo>
                  <a:pt x="0" y="0"/>
                </a:moveTo>
                <a:lnTo>
                  <a:pt x="6858000" y="0"/>
                </a:lnTo>
                <a:lnTo>
                  <a:pt x="6858000" y="9144000"/>
                </a:lnTo>
                <a:lnTo>
                  <a:pt x="0" y="9144000"/>
                </a:lnTo>
                <a:lnTo>
                  <a:pt x="0" y="0"/>
                </a:lnTo>
                <a:close/>
              </a:path>
            </a:pathLst>
          </a:custGeom>
          <a:solidFill>
            <a:srgbClr val="243261"/>
          </a:solidFill>
        </p:spPr>
        <p:txBody>
          <a:bodyPr wrap="square" lIns="0" tIns="0" rIns="0" bIns="0" rtlCol="0"/>
          <a:lstStyle/>
          <a:p>
            <a:endParaRPr/>
          </a:p>
        </p:txBody>
      </p:sp>
      <p:sp>
        <p:nvSpPr>
          <p:cNvPr id="4" name="object 4"/>
          <p:cNvSpPr txBox="1"/>
          <p:nvPr/>
        </p:nvSpPr>
        <p:spPr>
          <a:xfrm>
            <a:off x="211425" y="6483245"/>
            <a:ext cx="6435150" cy="2151871"/>
          </a:xfrm>
          <a:prstGeom prst="rect">
            <a:avLst/>
          </a:prstGeom>
        </p:spPr>
        <p:txBody>
          <a:bodyPr vert="horz" wrap="square" lIns="0" tIns="0" rIns="0" bIns="0" rtlCol="0">
            <a:spAutoFit/>
          </a:bodyPr>
          <a:lstStyle/>
          <a:p>
            <a:pPr marL="12700">
              <a:lnSpc>
                <a:spcPct val="100000"/>
              </a:lnSpc>
            </a:pPr>
            <a:r>
              <a:rPr lang="en-US" sz="1600" b="1" spc="-25" dirty="0">
                <a:solidFill>
                  <a:srgbClr val="FFFFFF"/>
                </a:solidFill>
                <a:latin typeface="Calibri"/>
                <a:cs typeface="Calibri"/>
              </a:rPr>
              <a:t>Job announcement at the American Research Center in Egypt (ARCE) </a:t>
            </a:r>
          </a:p>
          <a:p>
            <a:pPr marL="12700">
              <a:lnSpc>
                <a:spcPct val="100000"/>
              </a:lnSpc>
            </a:pPr>
            <a:endParaRPr lang="en-US" sz="1600" b="1" spc="-25" dirty="0">
              <a:solidFill>
                <a:srgbClr val="FFFFFF"/>
              </a:solidFill>
              <a:latin typeface="Calibri"/>
              <a:cs typeface="Calibri"/>
            </a:endParaRPr>
          </a:p>
          <a:p>
            <a:pPr marL="12700">
              <a:lnSpc>
                <a:spcPct val="100000"/>
              </a:lnSpc>
            </a:pPr>
            <a:r>
              <a:rPr lang="en-US" sz="1600" b="1" spc="-25" dirty="0">
                <a:solidFill>
                  <a:srgbClr val="FFFFFF"/>
                </a:solidFill>
                <a:latin typeface="Calibri"/>
                <a:cs typeface="Calibri"/>
              </a:rPr>
              <a:t>Position: </a:t>
            </a:r>
            <a:r>
              <a:rPr sz="1600" b="1" spc="-25" dirty="0">
                <a:solidFill>
                  <a:srgbClr val="FFFFFF"/>
                </a:solidFill>
                <a:latin typeface="Calibri"/>
                <a:cs typeface="Calibri"/>
              </a:rPr>
              <a:t>Graphi</a:t>
            </a:r>
            <a:r>
              <a:rPr sz="1600" b="1" dirty="0">
                <a:solidFill>
                  <a:srgbClr val="FFFFFF"/>
                </a:solidFill>
                <a:latin typeface="Calibri"/>
                <a:cs typeface="Calibri"/>
              </a:rPr>
              <a:t>c</a:t>
            </a:r>
            <a:r>
              <a:rPr sz="1600" b="1" spc="-50" dirty="0">
                <a:solidFill>
                  <a:srgbClr val="FFFFFF"/>
                </a:solidFill>
                <a:latin typeface="Calibri"/>
                <a:cs typeface="Calibri"/>
              </a:rPr>
              <a:t> </a:t>
            </a:r>
            <a:r>
              <a:rPr sz="1600" b="1" spc="-25" dirty="0">
                <a:solidFill>
                  <a:srgbClr val="FFFFFF"/>
                </a:solidFill>
                <a:latin typeface="Calibri"/>
                <a:cs typeface="Calibri"/>
              </a:rPr>
              <a:t>Designer</a:t>
            </a:r>
            <a:endParaRPr lang="en-US" sz="1600" spc="-15" dirty="0">
              <a:solidFill>
                <a:srgbClr val="FFFFFF"/>
              </a:solidFill>
              <a:latin typeface="Calibri"/>
              <a:cs typeface="Calibri"/>
            </a:endParaRPr>
          </a:p>
          <a:p>
            <a:pPr marL="12700" marR="5080">
              <a:lnSpc>
                <a:spcPct val="150000"/>
              </a:lnSpc>
            </a:pPr>
            <a:r>
              <a:rPr lang="en-US" sz="1600" b="1" spc="-10" dirty="0">
                <a:solidFill>
                  <a:srgbClr val="FFFFFF"/>
                </a:solidFill>
                <a:cs typeface="Calibri"/>
              </a:rPr>
              <a:t>Announcement Number: ARCE/23-08</a:t>
            </a:r>
          </a:p>
          <a:p>
            <a:pPr marL="12700" marR="5080">
              <a:lnSpc>
                <a:spcPct val="150000"/>
              </a:lnSpc>
            </a:pPr>
            <a:r>
              <a:rPr lang="en-US" sz="1600" b="1" spc="-10" dirty="0">
                <a:solidFill>
                  <a:srgbClr val="FFFFFF"/>
                </a:solidFill>
                <a:cs typeface="Calibri"/>
              </a:rPr>
              <a:t>Issue</a:t>
            </a:r>
            <a:r>
              <a:rPr lang="en-US" sz="1600" b="1" dirty="0">
                <a:solidFill>
                  <a:srgbClr val="FFFFFF"/>
                </a:solidFill>
                <a:cs typeface="Calibri"/>
              </a:rPr>
              <a:t> Date:</a:t>
            </a:r>
          </a:p>
          <a:p>
            <a:pPr marL="12700" marR="5080">
              <a:lnSpc>
                <a:spcPct val="150000"/>
              </a:lnSpc>
            </a:pPr>
            <a:r>
              <a:rPr lang="en-US" sz="1600" b="1" dirty="0">
                <a:solidFill>
                  <a:srgbClr val="FFFFFF"/>
                </a:solidFill>
                <a:cs typeface="Calibri"/>
              </a:rPr>
              <a:t>Closing Date:</a:t>
            </a:r>
          </a:p>
          <a:p>
            <a:pPr marL="12700">
              <a:lnSpc>
                <a:spcPct val="100000"/>
              </a:lnSpc>
              <a:spcBef>
                <a:spcPts val="685"/>
              </a:spcBef>
            </a:pPr>
            <a:endParaRPr sz="1400" dirty="0">
              <a:latin typeface="Calibri"/>
              <a:cs typeface="Calibri"/>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58419">
              <a:lnSpc>
                <a:spcPct val="100000"/>
              </a:lnSpc>
            </a:pPr>
            <a:fld id="{81D60167-4931-47E6-BA6A-407CBD079E47}" type="slidenum">
              <a:rPr spc="-10" dirty="0"/>
              <a:t>1</a:t>
            </a:fld>
            <a:endParaRPr spc="-10" dirty="0"/>
          </a:p>
        </p:txBody>
      </p:sp>
      <p:pic>
        <p:nvPicPr>
          <p:cNvPr id="11" name="Picture 10" descr="A black and white logo&#10;&#10;Description automatically generated with low confidence">
            <a:extLst>
              <a:ext uri="{FF2B5EF4-FFF2-40B4-BE49-F238E27FC236}">
                <a16:creationId xmlns:a16="http://schemas.microsoft.com/office/drawing/2014/main" id="{CD31BD7F-573B-ED4D-DA89-91FD2E4DE4A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3453" b="29768"/>
          <a:stretch/>
        </p:blipFill>
        <p:spPr>
          <a:xfrm>
            <a:off x="0" y="13191"/>
            <a:ext cx="4227132" cy="1097535"/>
          </a:xfrm>
          <a:prstGeom prst="rect">
            <a:avLst/>
          </a:prstGeom>
        </p:spPr>
      </p:pic>
      <p:pic>
        <p:nvPicPr>
          <p:cNvPr id="13" name="Picture 12" descr="A picture containing cave, wall, indoor&#10;&#10;Description automatically generated">
            <a:extLst>
              <a:ext uri="{FF2B5EF4-FFF2-40B4-BE49-F238E27FC236}">
                <a16:creationId xmlns:a16="http://schemas.microsoft.com/office/drawing/2014/main" id="{54869F7A-7E5C-ABE2-469A-A7249F3A81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1447800"/>
            <a:ext cx="6858000" cy="456223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37360" y="879165"/>
            <a:ext cx="6720640" cy="369332"/>
          </a:xfrm>
          <a:prstGeom prst="rect">
            <a:avLst/>
          </a:prstGeom>
        </p:spPr>
        <p:txBody>
          <a:bodyPr vert="horz" wrap="square" lIns="0" tIns="0" rIns="0" bIns="0" rtlCol="0">
            <a:spAutoFit/>
          </a:bodyPr>
          <a:lstStyle/>
          <a:p>
            <a:pPr marL="12700">
              <a:lnSpc>
                <a:spcPct val="100000"/>
              </a:lnSpc>
            </a:pPr>
            <a:r>
              <a:rPr lang="en-US" sz="2400" b="1" spc="-20" dirty="0">
                <a:solidFill>
                  <a:srgbClr val="FFFFFF"/>
                </a:solidFill>
                <a:latin typeface="Calibri"/>
                <a:cs typeface="Calibri"/>
              </a:rPr>
              <a:t>About the American Research Center in Egypt (ARCE)</a:t>
            </a:r>
            <a:endParaRPr sz="2400" dirty="0">
              <a:latin typeface="Calibri"/>
              <a:cs typeface="Calibri"/>
            </a:endParaRPr>
          </a:p>
        </p:txBody>
      </p:sp>
      <p:sp>
        <p:nvSpPr>
          <p:cNvPr id="3" name="object 3"/>
          <p:cNvSpPr txBox="1"/>
          <p:nvPr/>
        </p:nvSpPr>
        <p:spPr>
          <a:xfrm>
            <a:off x="301095" y="1371600"/>
            <a:ext cx="6255809" cy="7173310"/>
          </a:xfrm>
          <a:prstGeom prst="rect">
            <a:avLst/>
          </a:prstGeom>
        </p:spPr>
        <p:txBody>
          <a:bodyPr vert="horz" wrap="square" lIns="0" tIns="0" rIns="0" bIns="0" rtlCol="0">
            <a:spAutoFit/>
          </a:bodyPr>
          <a:lstStyle/>
          <a:p>
            <a:pPr algn="l">
              <a:lnSpc>
                <a:spcPct val="150000"/>
              </a:lnSpc>
            </a:pPr>
            <a:r>
              <a:rPr lang="en-US" sz="1200" b="0" i="0" u="none" strike="noStrike" dirty="0">
                <a:solidFill>
                  <a:srgbClr val="141513"/>
                </a:solidFill>
                <a:effectLst/>
              </a:rPr>
              <a:t>Founded in 1948, the American Research Center in Egypt (ARCE) is a private, nonprofit organization composed of educational and cultural institutions, professional scholars, and private individuals.</a:t>
            </a:r>
          </a:p>
          <a:p>
            <a:pPr algn="l">
              <a:lnSpc>
                <a:spcPct val="150000"/>
              </a:lnSpc>
            </a:pPr>
            <a:r>
              <a:rPr lang="en-US" sz="1200" b="0" i="0" u="none" strike="noStrike" dirty="0">
                <a:solidFill>
                  <a:srgbClr val="141513"/>
                </a:solidFill>
                <a:effectLst/>
              </a:rPr>
              <a:t>Through grants, fieldwork and field schools, ARCE’s partnership with Egyptians contributes to the shared goal of cultural heritage preservation. Over the years, ARCE’s strong relationship with the Ministry of Antiquities (MOA) (formerly the Supreme Council of Antiquities) has ensured the success of our work together.</a:t>
            </a:r>
          </a:p>
          <a:p>
            <a:pPr algn="l">
              <a:lnSpc>
                <a:spcPct val="150000"/>
              </a:lnSpc>
            </a:pPr>
            <a:r>
              <a:rPr lang="en-US" sz="1600" b="1" i="0" u="none" strike="noStrike" dirty="0">
                <a:solidFill>
                  <a:srgbClr val="141513"/>
                </a:solidFill>
                <a:effectLst/>
              </a:rPr>
              <a:t>Mission:</a:t>
            </a:r>
          </a:p>
          <a:p>
            <a:pPr algn="l">
              <a:lnSpc>
                <a:spcPct val="150000"/>
              </a:lnSpc>
            </a:pPr>
            <a:r>
              <a:rPr lang="en-US" sz="1200" b="0" i="0" u="none" strike="noStrike" dirty="0">
                <a:solidFill>
                  <a:srgbClr val="141513"/>
                </a:solidFill>
                <a:effectLst/>
              </a:rPr>
              <a:t>ARCE’s mission is to support research on all aspects of Egyptian history and culture; to protect, preserve and promote Egyptian cultural heritage; and to strengthen American-Egyptian cultural collaboration.</a:t>
            </a:r>
          </a:p>
          <a:p>
            <a:pPr algn="l">
              <a:lnSpc>
                <a:spcPct val="150000"/>
              </a:lnSpc>
            </a:pPr>
            <a:r>
              <a:rPr lang="en-US" sz="1600" b="1" i="0" u="none" strike="noStrike" dirty="0">
                <a:solidFill>
                  <a:srgbClr val="141513"/>
                </a:solidFill>
                <a:effectLst/>
              </a:rPr>
              <a:t>Vision:</a:t>
            </a:r>
          </a:p>
          <a:p>
            <a:pPr algn="l">
              <a:lnSpc>
                <a:spcPct val="150000"/>
              </a:lnSpc>
            </a:pPr>
            <a:r>
              <a:rPr lang="en-US" sz="1200" b="0" i="0" u="none" strike="noStrike" dirty="0">
                <a:solidFill>
                  <a:srgbClr val="141513"/>
                </a:solidFill>
                <a:effectLst/>
              </a:rPr>
              <a:t>ARCE plays a crucial role in preserving, understanding, and making accessible Egyptian cultural heritage in order to inform and enrich current and future generations.</a:t>
            </a:r>
          </a:p>
          <a:p>
            <a:pPr algn="l">
              <a:lnSpc>
                <a:spcPct val="150000"/>
              </a:lnSpc>
            </a:pPr>
            <a:r>
              <a:rPr lang="en-US" sz="1600" b="1" i="0" u="none" strike="noStrike" dirty="0">
                <a:solidFill>
                  <a:srgbClr val="141513"/>
                </a:solidFill>
                <a:effectLst/>
              </a:rPr>
              <a:t>Values:</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Academic Excellence and Integrity</a:t>
            </a:r>
            <a:r>
              <a:rPr lang="en-US" sz="1200" dirty="0">
                <a:solidFill>
                  <a:srgbClr val="141513"/>
                </a:solidFill>
              </a:rPr>
              <a:t>: </a:t>
            </a:r>
            <a:r>
              <a:rPr lang="en-US" sz="1200" b="0" i="0" u="none" strike="noStrike" dirty="0">
                <a:solidFill>
                  <a:srgbClr val="141513"/>
                </a:solidFill>
                <a:effectLst/>
              </a:rPr>
              <a:t>ARCE upholds standards of excellence in its endeavors and views integrity as an all-encompassing value that drives every aspect of its work. </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Transparency</a:t>
            </a:r>
            <a:r>
              <a:rPr lang="en-US" sz="1200" dirty="0">
                <a:solidFill>
                  <a:srgbClr val="141513"/>
                </a:solidFill>
              </a:rPr>
              <a:t>: </a:t>
            </a:r>
            <a:r>
              <a:rPr lang="en-US" sz="1200" b="0" i="0" u="none" strike="noStrike" dirty="0">
                <a:solidFill>
                  <a:srgbClr val="141513"/>
                </a:solidFill>
                <a:effectLst/>
              </a:rPr>
              <a:t>ARCE is committed to being transparent in operations and decision making.</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Collaboration</a:t>
            </a:r>
            <a:r>
              <a:rPr lang="en-US" sz="1200" dirty="0">
                <a:solidFill>
                  <a:srgbClr val="141513"/>
                </a:solidFill>
              </a:rPr>
              <a:t>: </a:t>
            </a:r>
            <a:r>
              <a:rPr lang="en-US" sz="1200" b="0" i="0" u="none" strike="noStrike" dirty="0">
                <a:solidFill>
                  <a:srgbClr val="141513"/>
                </a:solidFill>
                <a:effectLst/>
              </a:rPr>
              <a:t>ARCE builds collaborative partnerships with the Egyptian government, researchers, organizations and other stakeholders.</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Inclusion, Diversity, Equity and Accessibility (IDEA)</a:t>
            </a:r>
            <a:r>
              <a:rPr lang="en-US" sz="1200" dirty="0">
                <a:solidFill>
                  <a:srgbClr val="141513"/>
                </a:solidFill>
              </a:rPr>
              <a:t>: </a:t>
            </a:r>
            <a:r>
              <a:rPr lang="en-US" sz="1200" b="0" i="0" u="none" strike="noStrike" dirty="0">
                <a:solidFill>
                  <a:srgbClr val="141513"/>
                </a:solidFill>
                <a:effectLst/>
              </a:rPr>
              <a:t>ARCE values engaging a wide community of individuals and organizations; actively promoting diversity and inclusion; and making its work accessible. </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Sustainability: </a:t>
            </a:r>
            <a:r>
              <a:rPr lang="en-US" sz="1200" b="0" i="0" u="none" strike="noStrike" dirty="0">
                <a:solidFill>
                  <a:srgbClr val="141513"/>
                </a:solidFill>
                <a:effectLst/>
              </a:rPr>
              <a:t>ARCE is committed to the principles of sustainability in its practices.</a:t>
            </a:r>
          </a:p>
          <a:p>
            <a:pPr marL="171450" indent="-171450" algn="l">
              <a:lnSpc>
                <a:spcPct val="150000"/>
              </a:lnSpc>
              <a:buFont typeface="Arial" panose="020B0604020202020204" pitchFamily="34" charset="0"/>
              <a:buChar char="•"/>
            </a:pPr>
            <a:r>
              <a:rPr lang="en-US" sz="1200" b="1" i="0" u="none" strike="noStrike" dirty="0">
                <a:solidFill>
                  <a:srgbClr val="141513"/>
                </a:solidFill>
                <a:effectLst/>
              </a:rPr>
              <a:t>Innovation</a:t>
            </a:r>
            <a:r>
              <a:rPr lang="en-US" sz="1200" dirty="0">
                <a:solidFill>
                  <a:srgbClr val="141513"/>
                </a:solidFill>
              </a:rPr>
              <a:t>: </a:t>
            </a:r>
            <a:r>
              <a:rPr lang="en-US" sz="1200" b="0" i="0" u="none" strike="noStrike" dirty="0">
                <a:solidFill>
                  <a:srgbClr val="141513"/>
                </a:solidFill>
                <a:effectLst/>
              </a:rPr>
              <a:t>ARCE seeks creative and innovative ways to enhance its work, broaden its scope and deepen its impact.</a:t>
            </a:r>
          </a:p>
        </p:txBody>
      </p:sp>
      <p:sp>
        <p:nvSpPr>
          <p:cNvPr id="7" name="object 7"/>
          <p:cNvSpPr/>
          <p:nvPr/>
        </p:nvSpPr>
        <p:spPr>
          <a:xfrm>
            <a:off x="5978961" y="58170"/>
            <a:ext cx="756279" cy="638144"/>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58419">
              <a:lnSpc>
                <a:spcPct val="100000"/>
              </a:lnSpc>
            </a:pPr>
            <a:fld id="{81D60167-4931-47E6-BA6A-407CBD079E47}" type="slidenum">
              <a:rPr spc="-10" dirty="0"/>
              <a:t>2</a:t>
            </a:fld>
            <a:endParaRPr spc="-1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4876800"/>
            <a:ext cx="6858000" cy="546735"/>
          </a:xfrm>
          <a:custGeom>
            <a:avLst/>
            <a:gdLst/>
            <a:ahLst/>
            <a:cxnLst/>
            <a:rect l="l" t="t" r="r" b="b"/>
            <a:pathLst>
              <a:path w="6858000" h="546735">
                <a:moveTo>
                  <a:pt x="0" y="0"/>
                </a:moveTo>
                <a:lnTo>
                  <a:pt x="6858000" y="0"/>
                </a:lnTo>
                <a:lnTo>
                  <a:pt x="6858000" y="546188"/>
                </a:lnTo>
                <a:lnTo>
                  <a:pt x="0" y="546188"/>
                </a:lnTo>
                <a:lnTo>
                  <a:pt x="0" y="0"/>
                </a:lnTo>
                <a:close/>
              </a:path>
            </a:pathLst>
          </a:custGeom>
          <a:solidFill>
            <a:srgbClr val="243261"/>
          </a:solidFill>
        </p:spPr>
        <p:txBody>
          <a:bodyPr wrap="square" lIns="0" tIns="0" rIns="0" bIns="0" rtlCol="0"/>
          <a:lstStyle/>
          <a:p>
            <a:endParaRPr/>
          </a:p>
        </p:txBody>
      </p:sp>
      <p:sp>
        <p:nvSpPr>
          <p:cNvPr id="4" name="object 4"/>
          <p:cNvSpPr txBox="1"/>
          <p:nvPr/>
        </p:nvSpPr>
        <p:spPr>
          <a:xfrm>
            <a:off x="132717" y="3477161"/>
            <a:ext cx="6537354" cy="1323439"/>
          </a:xfrm>
          <a:prstGeom prst="rect">
            <a:avLst/>
          </a:prstGeom>
        </p:spPr>
        <p:txBody>
          <a:bodyPr vert="horz" wrap="square" lIns="0" tIns="0" rIns="0" bIns="0" rtlCol="0">
            <a:spAutoFit/>
          </a:bodyPr>
          <a:lstStyle/>
          <a:p>
            <a:pPr>
              <a:lnSpc>
                <a:spcPct val="100000"/>
              </a:lnSpc>
              <a:spcBef>
                <a:spcPts val="52"/>
              </a:spcBef>
            </a:pPr>
            <a:endParaRPr lang="en-US" sz="1400" dirty="0">
              <a:latin typeface="Calibri" panose="020F0502020204030204" pitchFamily="34" charset="0"/>
              <a:cs typeface="Calibri" panose="020F0502020204030204" pitchFamily="34" charset="0"/>
            </a:endParaRPr>
          </a:p>
          <a:p>
            <a:pPr marL="184150" indent="-171450">
              <a:lnSpc>
                <a:spcPct val="100000"/>
              </a:lnSpc>
              <a:buFont typeface="Arial" panose="020B0604020202020204" pitchFamily="34" charset="0"/>
              <a:buChar char="•"/>
              <a:tabLst>
                <a:tab pos="191770" algn="l"/>
              </a:tabLst>
            </a:pPr>
            <a:r>
              <a:rPr lang="en-US" sz="1200" dirty="0">
                <a:latin typeface="Calibri" panose="020F0502020204030204" pitchFamily="34" charset="0"/>
                <a:cs typeface="Calibri" panose="020F0502020204030204" pitchFamily="34" charset="0"/>
              </a:rPr>
              <a:t>   Creative, organized and attentive to details.</a:t>
            </a:r>
          </a:p>
          <a:p>
            <a:pPr marL="298450" indent="-285750">
              <a:lnSpc>
                <a:spcPct val="100000"/>
              </a:lnSpc>
              <a:buFont typeface="Arial" panose="020B0604020202020204" pitchFamily="34" charset="0"/>
              <a:buChar char="•"/>
              <a:tabLst>
                <a:tab pos="184150" algn="l"/>
              </a:tabLst>
            </a:pPr>
            <a:r>
              <a:rPr lang="en-US" sz="1200" dirty="0">
                <a:latin typeface="Calibri" panose="020F0502020204030204" pitchFamily="34" charset="0"/>
                <a:cs typeface="Calibri" panose="020F0502020204030204" pitchFamily="34" charset="0"/>
              </a:rPr>
              <a:t>Effective time management skills and ability to meet deadlines.</a:t>
            </a:r>
          </a:p>
          <a:p>
            <a:pPr marL="298450" indent="-285750">
              <a:lnSpc>
                <a:spcPct val="100000"/>
              </a:lnSpc>
              <a:buFont typeface="Arial" panose="020B0604020202020204" pitchFamily="34" charset="0"/>
              <a:buChar char="•"/>
              <a:tabLst>
                <a:tab pos="184150" algn="l"/>
              </a:tabLst>
            </a:pPr>
            <a:r>
              <a:rPr lang="en-US" sz="1200" dirty="0">
                <a:latin typeface="Calibri" panose="020F0502020204030204" pitchFamily="34" charset="0"/>
                <a:cs typeface="Calibri" panose="020F0502020204030204" pitchFamily="34" charset="0"/>
              </a:rPr>
              <a:t>Prove trust to lead the art and design aspect of the Marketing and Communications department.</a:t>
            </a:r>
          </a:p>
          <a:p>
            <a:pPr marL="298450" indent="-285750">
              <a:lnSpc>
                <a:spcPct val="100000"/>
              </a:lnSpc>
              <a:buFont typeface="Arial" panose="020B0604020202020204" pitchFamily="34" charset="0"/>
              <a:buChar char="•"/>
              <a:tabLst>
                <a:tab pos="184150" algn="l"/>
              </a:tabLst>
            </a:pPr>
            <a:r>
              <a:rPr lang="en-US" sz="1200" spc="-65" dirty="0">
                <a:latin typeface="Calibri" panose="020F0502020204030204" pitchFamily="34" charset="0"/>
                <a:cs typeface="Calibri" panose="020F0502020204030204" pitchFamily="34" charset="0"/>
              </a:rPr>
              <a:t>Seek </a:t>
            </a:r>
            <a:r>
              <a:rPr lang="en-US" sz="1200" spc="25" dirty="0">
                <a:latin typeface="Calibri" panose="020F0502020204030204" pitchFamily="34" charset="0"/>
                <a:cs typeface="Calibri" panose="020F0502020204030204" pitchFamily="34" charset="0"/>
              </a:rPr>
              <a:t>to </a:t>
            </a:r>
            <a:r>
              <a:rPr lang="en-US" sz="1200" spc="30" dirty="0">
                <a:latin typeface="Calibri" panose="020F0502020204030204" pitchFamily="34" charset="0"/>
                <a:cs typeface="Calibri" panose="020F0502020204030204" pitchFamily="34" charset="0"/>
              </a:rPr>
              <a:t>simplify any </a:t>
            </a:r>
            <a:r>
              <a:rPr lang="en-US" sz="1200" spc="40" dirty="0">
                <a:latin typeface="Calibri" panose="020F0502020204030204" pitchFamily="34" charset="0"/>
                <a:cs typeface="Calibri" panose="020F0502020204030204" pitchFamily="34" charset="0"/>
              </a:rPr>
              <a:t>work </a:t>
            </a:r>
            <a:r>
              <a:rPr lang="en-US" sz="1200" spc="-20" dirty="0">
                <a:latin typeface="Calibri" panose="020F0502020204030204" pitchFamily="34" charset="0"/>
                <a:cs typeface="Calibri" panose="020F0502020204030204" pitchFamily="34" charset="0"/>
              </a:rPr>
              <a:t>process </a:t>
            </a:r>
            <a:r>
              <a:rPr lang="en-US" sz="1200" spc="25" dirty="0">
                <a:latin typeface="Calibri" panose="020F0502020204030204" pitchFamily="34" charset="0"/>
                <a:cs typeface="Calibri" panose="020F0502020204030204" pitchFamily="34" charset="0"/>
              </a:rPr>
              <a:t>to </a:t>
            </a:r>
            <a:r>
              <a:rPr lang="en-US" sz="1200" spc="15" dirty="0">
                <a:latin typeface="Calibri" panose="020F0502020204030204" pitchFamily="34" charset="0"/>
                <a:cs typeface="Calibri" panose="020F0502020204030204" pitchFamily="34" charset="0"/>
              </a:rPr>
              <a:t>improve </a:t>
            </a:r>
            <a:r>
              <a:rPr lang="en-US" sz="1200" spc="10" dirty="0">
                <a:latin typeface="Calibri" panose="020F0502020204030204" pitchFamily="34" charset="0"/>
                <a:cs typeface="Calibri" panose="020F0502020204030204" pitchFamily="34" charset="0"/>
              </a:rPr>
              <a:t>efficiency </a:t>
            </a:r>
            <a:r>
              <a:rPr lang="en-US" sz="1200" spc="-10" dirty="0">
                <a:latin typeface="Calibri" panose="020F0502020204030204" pitchFamily="34" charset="0"/>
                <a:cs typeface="Calibri" panose="020F0502020204030204" pitchFamily="34" charset="0"/>
              </a:rPr>
              <a:t>and </a:t>
            </a:r>
            <a:r>
              <a:rPr lang="en-US" sz="1200" spc="-15" dirty="0">
                <a:latin typeface="Calibri" panose="020F0502020204030204" pitchFamily="34" charset="0"/>
                <a:cs typeface="Calibri" panose="020F0502020204030204" pitchFamily="34" charset="0"/>
              </a:rPr>
              <a:t>meet </a:t>
            </a:r>
            <a:r>
              <a:rPr lang="en-US" sz="1200" spc="5" dirty="0">
                <a:latin typeface="Calibri" panose="020F0502020204030204" pitchFamily="34" charset="0"/>
                <a:cs typeface="Calibri" panose="020F0502020204030204" pitchFamily="34" charset="0"/>
              </a:rPr>
              <a:t>departments'</a:t>
            </a:r>
            <a:r>
              <a:rPr lang="en-US" sz="1200" dirty="0">
                <a:latin typeface="Calibri" panose="020F0502020204030204" pitchFamily="34" charset="0"/>
                <a:cs typeface="Calibri" panose="020F0502020204030204" pitchFamily="34" charset="0"/>
              </a:rPr>
              <a:t> </a:t>
            </a:r>
            <a:r>
              <a:rPr lang="en-US" sz="1200" spc="-15" dirty="0">
                <a:latin typeface="Calibri" panose="020F0502020204030204" pitchFamily="34" charset="0"/>
                <a:cs typeface="Calibri" panose="020F0502020204030204" pitchFamily="34" charset="0"/>
              </a:rPr>
              <a:t>design </a:t>
            </a:r>
            <a:r>
              <a:rPr lang="en-US" sz="1200" spc="-30" dirty="0">
                <a:latin typeface="Calibri" panose="020F0502020204030204" pitchFamily="34" charset="0"/>
                <a:cs typeface="Calibri" panose="020F0502020204030204" pitchFamily="34" charset="0"/>
              </a:rPr>
              <a:t>needs.</a:t>
            </a:r>
          </a:p>
          <a:p>
            <a:pPr marL="298450" indent="-285750">
              <a:lnSpc>
                <a:spcPct val="100000"/>
              </a:lnSpc>
              <a:buFont typeface="Arial" panose="020B0604020202020204" pitchFamily="34" charset="0"/>
              <a:buChar char="•"/>
              <a:tabLst>
                <a:tab pos="184150" algn="l"/>
              </a:tabLst>
            </a:pPr>
            <a:r>
              <a:rPr lang="en-US" sz="1200" dirty="0">
                <a:latin typeface="Calibri" panose="020F0502020204030204" pitchFamily="34" charset="0"/>
                <a:cs typeface="Calibri" panose="020F0502020204030204" pitchFamily="34" charset="0"/>
              </a:rPr>
              <a:t>Highly motivated with the ability to work independently.</a:t>
            </a:r>
          </a:p>
          <a:p>
            <a:pPr marL="298450" indent="-285750">
              <a:lnSpc>
                <a:spcPct val="100000"/>
              </a:lnSpc>
              <a:buFont typeface="Arial" panose="020B0604020202020204" pitchFamily="34" charset="0"/>
              <a:buChar char="•"/>
              <a:tabLst>
                <a:tab pos="184150" algn="l"/>
              </a:tabLst>
            </a:pPr>
            <a:r>
              <a:rPr lang="en-US" sz="1200" dirty="0">
                <a:latin typeface="Calibri" panose="020F0502020204030204" pitchFamily="34" charset="0"/>
                <a:cs typeface="Calibri" panose="020F0502020204030204" pitchFamily="34" charset="0"/>
              </a:rPr>
              <a:t>Respect the diversity of persons encountered in the daily work.</a:t>
            </a:r>
          </a:p>
        </p:txBody>
      </p:sp>
      <p:sp>
        <p:nvSpPr>
          <p:cNvPr id="5" name="object 5"/>
          <p:cNvSpPr txBox="1"/>
          <p:nvPr/>
        </p:nvSpPr>
        <p:spPr>
          <a:xfrm>
            <a:off x="132717" y="5486400"/>
            <a:ext cx="6347031" cy="3724096"/>
          </a:xfrm>
          <a:prstGeom prst="rect">
            <a:avLst/>
          </a:prstGeom>
        </p:spPr>
        <p:txBody>
          <a:bodyPr vert="horz" wrap="square" lIns="0" tIns="0" rIns="0" bIns="0" rtlCol="0">
            <a:spAutoFit/>
          </a:bodyPr>
          <a:lstStyle/>
          <a:p>
            <a:pPr marL="285750" indent="-285750">
              <a:buFont typeface="Arial" panose="020B0604020202020204" pitchFamily="34" charset="0"/>
              <a:buChar char="•"/>
            </a:pPr>
            <a:r>
              <a:rPr lang="en-US" sz="1200" dirty="0"/>
              <a:t>Responsible for ARCE’s creative and visual strategy aspect of the Marketing and Communications department.</a:t>
            </a:r>
          </a:p>
          <a:p>
            <a:pPr marL="285750" indent="-285750">
              <a:buFont typeface="Arial" panose="020B0604020202020204" pitchFamily="34" charset="0"/>
              <a:buChar char="•"/>
            </a:pPr>
            <a:r>
              <a:rPr lang="en-US" sz="1200" dirty="0"/>
              <a:t>Responsible for maintaining ARCE’s branding guidelines and constantly improve communicated visuals.</a:t>
            </a:r>
          </a:p>
          <a:p>
            <a:pPr marL="285750" indent="-285750">
              <a:buFont typeface="Arial" panose="020B0604020202020204" pitchFamily="34" charset="0"/>
              <a:buChar char="•"/>
            </a:pPr>
            <a:r>
              <a:rPr lang="en-US" sz="1200" dirty="0"/>
              <a:t>Responsible for researching market trends and competition’s status to elevate the designs produced for ARCE while aligning to brand.</a:t>
            </a:r>
          </a:p>
          <a:p>
            <a:pPr marL="285750" indent="-285750">
              <a:buFont typeface="Arial" panose="020B0604020202020204" pitchFamily="34" charset="0"/>
              <a:buChar char="•"/>
            </a:pPr>
            <a:r>
              <a:rPr lang="en-US" sz="1200" dirty="0"/>
              <a:t>Responsible for all needed online visuals and POS material used by ARCE for programs, projects, events and collaborations.</a:t>
            </a:r>
          </a:p>
          <a:p>
            <a:pPr marL="285750" indent="-285750">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Demonstrated sense of visual aesthetics, ability to produce graphic designs for advertisements and article page settings for magazines.</a:t>
            </a:r>
            <a:endParaRPr lang="en-US" sz="1200" dirty="0"/>
          </a:p>
          <a:p>
            <a:pPr marL="285750" indent="-285750">
              <a:buFont typeface="Arial" panose="020B0604020202020204" pitchFamily="34" charset="0"/>
              <a:buChar char="•"/>
            </a:pPr>
            <a:r>
              <a:rPr lang="en-US" sz="1200" dirty="0"/>
              <a:t>Responsible for defining requirements and creating designs from scratch for ARCE’s marketing collaterals including logos, illustrations, presentations and campaigns. </a:t>
            </a:r>
          </a:p>
          <a:p>
            <a:pPr marL="285750" indent="-285750">
              <a:buFont typeface="Arial" panose="020B0604020202020204" pitchFamily="34" charset="0"/>
              <a:buChar char="•"/>
            </a:pPr>
            <a:r>
              <a:rPr lang="en-US" sz="1200" dirty="0"/>
              <a:t>Responsible for meeting with staff members to discuss their requests and briefs.</a:t>
            </a:r>
          </a:p>
          <a:p>
            <a:pPr marL="285750" indent="-285750">
              <a:buFont typeface="Arial" panose="020B0604020202020204" pitchFamily="34" charset="0"/>
              <a:buChar char="•"/>
            </a:pPr>
            <a:r>
              <a:rPr lang="en-US" sz="1200" dirty="0"/>
              <a:t>Study design briefs and schedule projects based on priority in alignment with the Communications Manager. </a:t>
            </a:r>
          </a:p>
          <a:p>
            <a:pPr marL="285750" indent="-285750">
              <a:buFont typeface="Arial" panose="020B0604020202020204" pitchFamily="34" charset="0"/>
              <a:buChar char="•"/>
            </a:pPr>
            <a:r>
              <a:rPr lang="en-US" sz="1200" dirty="0"/>
              <a:t>Prepare rough drafts, present ideas, test graphics across various media, amend designs after feedback and ensure final graphics and layouts are visually appealing and on-brand. </a:t>
            </a:r>
          </a:p>
          <a:p>
            <a:pPr marL="285750" indent="-285750">
              <a:buFont typeface="Arial" panose="020B0604020202020204" pitchFamily="34" charset="0"/>
              <a:buChar char="•"/>
            </a:pPr>
            <a:r>
              <a:rPr lang="en-US" sz="1200" dirty="0"/>
              <a:t>Coordinate and follow up with colleagues, outside agencies, web designers, print houses as necessary both in Egypt and the U.S.</a:t>
            </a:r>
            <a:endParaRPr lang="en-EG" sz="1200"/>
          </a:p>
          <a:p>
            <a:pPr marL="285750" indent="-285750">
              <a:buFont typeface="Arial" panose="020B0604020202020204" pitchFamily="34" charset="0"/>
              <a:buChar char="•"/>
            </a:pPr>
            <a:endParaRPr lang="en-EG" sz="1400" dirty="0"/>
          </a:p>
        </p:txBody>
      </p:sp>
      <p:sp>
        <p:nvSpPr>
          <p:cNvPr id="6" name="object 6"/>
          <p:cNvSpPr txBox="1"/>
          <p:nvPr/>
        </p:nvSpPr>
        <p:spPr>
          <a:xfrm>
            <a:off x="132717" y="5019362"/>
            <a:ext cx="1590040" cy="261610"/>
          </a:xfrm>
          <a:prstGeom prst="rect">
            <a:avLst/>
          </a:prstGeom>
        </p:spPr>
        <p:txBody>
          <a:bodyPr vert="horz" wrap="square" lIns="0" tIns="0" rIns="0" bIns="0" rtlCol="0">
            <a:spAutoFit/>
          </a:bodyPr>
          <a:lstStyle/>
          <a:p>
            <a:pPr marL="12700">
              <a:lnSpc>
                <a:spcPct val="100000"/>
              </a:lnSpc>
            </a:pPr>
            <a:r>
              <a:rPr sz="1700" b="1" spc="-10" dirty="0">
                <a:solidFill>
                  <a:srgbClr val="FFFFFF"/>
                </a:solidFill>
                <a:latin typeface="Calibri"/>
                <a:cs typeface="Calibri"/>
              </a:rPr>
              <a:t> </a:t>
            </a:r>
            <a:r>
              <a:rPr sz="1700" b="1" spc="-5" dirty="0">
                <a:solidFill>
                  <a:srgbClr val="FFFFFF"/>
                </a:solidFill>
                <a:latin typeface="Calibri"/>
                <a:cs typeface="Calibri"/>
              </a:rPr>
              <a:t>R</a:t>
            </a:r>
            <a:r>
              <a:rPr sz="1700" b="1" spc="-10" dirty="0">
                <a:solidFill>
                  <a:srgbClr val="FFFFFF"/>
                </a:solidFill>
                <a:latin typeface="Calibri"/>
                <a:cs typeface="Calibri"/>
              </a:rPr>
              <a:t>e</a:t>
            </a:r>
            <a:r>
              <a:rPr sz="1700" b="1" dirty="0">
                <a:solidFill>
                  <a:srgbClr val="FFFFFF"/>
                </a:solidFill>
                <a:latin typeface="Calibri"/>
                <a:cs typeface="Calibri"/>
              </a:rPr>
              <a:t>s</a:t>
            </a:r>
            <a:r>
              <a:rPr sz="1700" b="1" spc="-15" dirty="0">
                <a:solidFill>
                  <a:srgbClr val="FFFFFF"/>
                </a:solidFill>
                <a:latin typeface="Calibri"/>
                <a:cs typeface="Calibri"/>
              </a:rPr>
              <a:t>p</a:t>
            </a:r>
            <a:r>
              <a:rPr sz="1700" b="1" spc="-5" dirty="0">
                <a:solidFill>
                  <a:srgbClr val="FFFFFF"/>
                </a:solidFill>
                <a:latin typeface="Calibri"/>
                <a:cs typeface="Calibri"/>
              </a:rPr>
              <a:t>o</a:t>
            </a:r>
            <a:r>
              <a:rPr sz="1700" b="1" spc="-15" dirty="0">
                <a:solidFill>
                  <a:srgbClr val="FFFFFF"/>
                </a:solidFill>
                <a:latin typeface="Calibri"/>
                <a:cs typeface="Calibri"/>
              </a:rPr>
              <a:t>n</a:t>
            </a:r>
            <a:r>
              <a:rPr sz="1700" b="1" spc="-10" dirty="0">
                <a:solidFill>
                  <a:srgbClr val="FFFFFF"/>
                </a:solidFill>
                <a:latin typeface="Calibri"/>
                <a:cs typeface="Calibri"/>
              </a:rPr>
              <a:t>s</a:t>
            </a:r>
            <a:r>
              <a:rPr sz="1700" b="1" spc="-15" dirty="0">
                <a:solidFill>
                  <a:srgbClr val="FFFFFF"/>
                </a:solidFill>
                <a:latin typeface="Calibri"/>
                <a:cs typeface="Calibri"/>
              </a:rPr>
              <a:t>ibili</a:t>
            </a:r>
            <a:r>
              <a:rPr sz="1700" b="1" spc="-10" dirty="0">
                <a:solidFill>
                  <a:srgbClr val="FFFFFF"/>
                </a:solidFill>
                <a:latin typeface="Calibri"/>
                <a:cs typeface="Calibri"/>
              </a:rPr>
              <a:t>t</a:t>
            </a:r>
            <a:r>
              <a:rPr sz="1700" b="1" spc="-15" dirty="0">
                <a:solidFill>
                  <a:srgbClr val="FFFFFF"/>
                </a:solidFill>
                <a:latin typeface="Calibri"/>
                <a:cs typeface="Calibri"/>
              </a:rPr>
              <a:t>i</a:t>
            </a:r>
            <a:r>
              <a:rPr sz="1700" b="1" spc="-10" dirty="0">
                <a:solidFill>
                  <a:srgbClr val="FFFFFF"/>
                </a:solidFill>
                <a:latin typeface="Calibri"/>
                <a:cs typeface="Calibri"/>
              </a:rPr>
              <a:t>es</a:t>
            </a:r>
            <a:endParaRPr sz="1700" dirty="0">
              <a:latin typeface="Calibri"/>
              <a:cs typeface="Calibri"/>
            </a:endParaRPr>
          </a:p>
        </p:txBody>
      </p:sp>
      <p:sp>
        <p:nvSpPr>
          <p:cNvPr id="7" name="object 7"/>
          <p:cNvSpPr/>
          <p:nvPr/>
        </p:nvSpPr>
        <p:spPr>
          <a:xfrm>
            <a:off x="5947099" y="58170"/>
            <a:ext cx="788142" cy="665026"/>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58419">
              <a:lnSpc>
                <a:spcPct val="100000"/>
              </a:lnSpc>
            </a:pPr>
            <a:fld id="{81D60167-4931-47E6-BA6A-407CBD079E47}" type="slidenum">
              <a:rPr spc="-10" dirty="0"/>
              <a:t>3</a:t>
            </a:fld>
            <a:endParaRPr spc="-10" dirty="0"/>
          </a:p>
        </p:txBody>
      </p:sp>
      <p:sp>
        <p:nvSpPr>
          <p:cNvPr id="13" name="object 3">
            <a:extLst>
              <a:ext uri="{FF2B5EF4-FFF2-40B4-BE49-F238E27FC236}">
                <a16:creationId xmlns:a16="http://schemas.microsoft.com/office/drawing/2014/main" id="{E0CEF7D8-4B8B-DE44-A6B1-01182C37287D}"/>
              </a:ext>
            </a:extLst>
          </p:cNvPr>
          <p:cNvSpPr/>
          <p:nvPr/>
        </p:nvSpPr>
        <p:spPr>
          <a:xfrm>
            <a:off x="0" y="3034665"/>
            <a:ext cx="6858000" cy="546735"/>
          </a:xfrm>
          <a:custGeom>
            <a:avLst/>
            <a:gdLst/>
            <a:ahLst/>
            <a:cxnLst/>
            <a:rect l="l" t="t" r="r" b="b"/>
            <a:pathLst>
              <a:path w="6858000" h="546735">
                <a:moveTo>
                  <a:pt x="0" y="0"/>
                </a:moveTo>
                <a:lnTo>
                  <a:pt x="6858000" y="0"/>
                </a:lnTo>
                <a:lnTo>
                  <a:pt x="6858000" y="546188"/>
                </a:lnTo>
                <a:lnTo>
                  <a:pt x="0" y="546188"/>
                </a:lnTo>
                <a:lnTo>
                  <a:pt x="0" y="0"/>
                </a:lnTo>
                <a:close/>
              </a:path>
            </a:pathLst>
          </a:custGeom>
          <a:solidFill>
            <a:srgbClr val="243261"/>
          </a:solidFill>
        </p:spPr>
        <p:txBody>
          <a:bodyPr wrap="square" lIns="0" tIns="0" rIns="0" bIns="0" rtlCol="0"/>
          <a:lstStyle/>
          <a:p>
            <a:endParaRPr/>
          </a:p>
        </p:txBody>
      </p:sp>
      <p:sp>
        <p:nvSpPr>
          <p:cNvPr id="2" name="object 2"/>
          <p:cNvSpPr txBox="1"/>
          <p:nvPr/>
        </p:nvSpPr>
        <p:spPr>
          <a:xfrm>
            <a:off x="144412" y="3167390"/>
            <a:ext cx="1655210" cy="261610"/>
          </a:xfrm>
          <a:prstGeom prst="rect">
            <a:avLst/>
          </a:prstGeom>
        </p:spPr>
        <p:txBody>
          <a:bodyPr vert="horz" wrap="square" lIns="0" tIns="0" rIns="0" bIns="0" rtlCol="0">
            <a:spAutoFit/>
          </a:bodyPr>
          <a:lstStyle/>
          <a:p>
            <a:pPr marL="12700">
              <a:lnSpc>
                <a:spcPct val="100000"/>
              </a:lnSpc>
            </a:pPr>
            <a:r>
              <a:rPr lang="en-US" sz="1700" b="1" spc="-15" dirty="0">
                <a:solidFill>
                  <a:srgbClr val="FFFFFF"/>
                </a:solidFill>
                <a:latin typeface="Calibri"/>
                <a:cs typeface="Calibri"/>
              </a:rPr>
              <a:t>Skills and Duties</a:t>
            </a:r>
            <a:endParaRPr sz="1700" dirty="0">
              <a:latin typeface="Calibri"/>
              <a:cs typeface="Calibri"/>
            </a:endParaRPr>
          </a:p>
        </p:txBody>
      </p:sp>
      <p:sp>
        <p:nvSpPr>
          <p:cNvPr id="14" name="object 4">
            <a:extLst>
              <a:ext uri="{FF2B5EF4-FFF2-40B4-BE49-F238E27FC236}">
                <a16:creationId xmlns:a16="http://schemas.microsoft.com/office/drawing/2014/main" id="{0D7E799D-A7FE-DF4E-80BB-388F5B7BA5AD}"/>
              </a:ext>
            </a:extLst>
          </p:cNvPr>
          <p:cNvSpPr txBox="1"/>
          <p:nvPr/>
        </p:nvSpPr>
        <p:spPr>
          <a:xfrm>
            <a:off x="132717" y="1342690"/>
            <a:ext cx="6264275" cy="1613262"/>
          </a:xfrm>
          <a:prstGeom prst="rect">
            <a:avLst/>
          </a:prstGeom>
        </p:spPr>
        <p:txBody>
          <a:bodyPr vert="horz" wrap="square" lIns="0" tIns="0" rIns="0" bIns="0" rtlCol="0">
            <a:spAutoFit/>
          </a:bodyPr>
          <a:lstStyle/>
          <a:p>
            <a:pPr marL="204469" indent="-171450">
              <a:lnSpc>
                <a:spcPct val="100000"/>
              </a:lnSpc>
              <a:buFont typeface="Arial" panose="020B0604020202020204" pitchFamily="34" charset="0"/>
              <a:buChar char="•"/>
              <a:tabLst>
                <a:tab pos="212090" algn="l"/>
              </a:tabLst>
            </a:pPr>
            <a:r>
              <a:rPr lang="en-US" sz="1100" dirty="0">
                <a:latin typeface="Calibri" panose="020F0502020204030204" pitchFamily="34" charset="0"/>
                <a:cs typeface="Calibri" panose="020F0502020204030204" pitchFamily="34" charset="0"/>
              </a:rPr>
              <a:t>Degree in Bachelor’s Degree in Graphic Design or related field. </a:t>
            </a:r>
          </a:p>
          <a:p>
            <a:pPr marL="204469" indent="-171450">
              <a:lnSpc>
                <a:spcPct val="100000"/>
              </a:lnSpc>
              <a:buFont typeface="Arial" panose="020B0604020202020204" pitchFamily="34" charset="0"/>
              <a:buChar char="•"/>
              <a:tabLst>
                <a:tab pos="212090" algn="l"/>
              </a:tabLst>
            </a:pPr>
            <a:r>
              <a:rPr lang="en-US" sz="1100" dirty="0">
                <a:latin typeface="Calibri" panose="020F0502020204030204" pitchFamily="34" charset="0"/>
                <a:cs typeface="Calibri" panose="020F0502020204030204" pitchFamily="34" charset="0"/>
              </a:rPr>
              <a:t>At least 5+ years of experience in graphic design. Previous experience in non-profit organizations is a plus. </a:t>
            </a:r>
          </a:p>
          <a:p>
            <a:pPr marL="204469" indent="-171450">
              <a:lnSpc>
                <a:spcPct val="100000"/>
              </a:lnSpc>
              <a:buFont typeface="Arial" panose="020B0604020202020204" pitchFamily="34" charset="0"/>
              <a:buChar char="•"/>
              <a:tabLst>
                <a:tab pos="212090" algn="l"/>
              </a:tabLst>
            </a:pPr>
            <a:r>
              <a:rPr lang="en-US" sz="1100" dirty="0">
                <a:latin typeface="Calibri" panose="020F0502020204030204" pitchFamily="34" charset="0"/>
                <a:cs typeface="Calibri" panose="020F0502020204030204" pitchFamily="34" charset="0"/>
              </a:rPr>
              <a:t>Proficiency in Photoshop, InDesign and Illustrator including </a:t>
            </a:r>
            <a:r>
              <a:rPr lang="en-US" sz="1100" b="0" i="0" u="none" strike="noStrike" dirty="0">
                <a:solidFill>
                  <a:srgbClr val="000000"/>
                </a:solidFill>
                <a:effectLst/>
                <a:latin typeface="Calibri" panose="020F0502020204030204" pitchFamily="34" charset="0"/>
              </a:rPr>
              <a:t>Adobe InDesign, Adobe InCopy up to Creative Cloud version 18, Adobe Creative Cloud, Microsoft office and Dropbox.</a:t>
            </a:r>
            <a:endParaRPr lang="en-US" sz="1100" b="0" i="0" u="none" strike="noStrike" dirty="0">
              <a:solidFill>
                <a:srgbClr val="000000"/>
              </a:solidFill>
              <a:effectLst/>
              <a:latin typeface="Calibri" panose="020F0502020204030204" pitchFamily="34" charset="0"/>
              <a:cs typeface="Calibri" panose="020F0502020204030204" pitchFamily="34" charset="0"/>
            </a:endParaRPr>
          </a:p>
          <a:p>
            <a:pPr marL="204469" indent="-171450">
              <a:lnSpc>
                <a:spcPct val="100000"/>
              </a:lnSpc>
              <a:buFont typeface="Arial" panose="020B0604020202020204" pitchFamily="34" charset="0"/>
              <a:buChar char="•"/>
              <a:tabLst>
                <a:tab pos="212090" algn="l"/>
              </a:tabLst>
            </a:pPr>
            <a:r>
              <a:rPr lang="en-US" sz="1100" dirty="0">
                <a:latin typeface="Calibri" panose="020F0502020204030204" pitchFamily="34" charset="0"/>
                <a:cs typeface="Calibri" panose="020F0502020204030204" pitchFamily="34" charset="0"/>
              </a:rPr>
              <a:t>Strong Communication, conceptual thinking, typography and design skills.</a:t>
            </a:r>
          </a:p>
          <a:p>
            <a:pPr marL="204469" indent="-171450">
              <a:lnSpc>
                <a:spcPct val="100000"/>
              </a:lnSpc>
              <a:buFont typeface="Arial" panose="020B0604020202020204" pitchFamily="34" charset="0"/>
              <a:buChar char="•"/>
              <a:tabLst>
                <a:tab pos="212090" algn="l"/>
              </a:tabLst>
            </a:pPr>
            <a:r>
              <a:rPr lang="en-US" sz="1100" dirty="0">
                <a:latin typeface="Calibri" panose="020F0502020204030204" pitchFamily="34" charset="0"/>
                <a:cs typeface="Calibri" panose="020F0502020204030204" pitchFamily="34" charset="0"/>
              </a:rPr>
              <a:t>Experience in briefing and dealing with agencies and print houses including offset publications.</a:t>
            </a:r>
          </a:p>
          <a:p>
            <a:pPr marL="204469" indent="-171450">
              <a:lnSpc>
                <a:spcPct val="100000"/>
              </a:lnSpc>
              <a:buFont typeface="Arial" panose="020B0604020202020204" pitchFamily="34" charset="0"/>
              <a:buChar char="•"/>
              <a:tabLst>
                <a:tab pos="212090" algn="l"/>
              </a:tabLst>
            </a:pPr>
            <a:r>
              <a:rPr lang="en-GB" sz="1100" dirty="0">
                <a:latin typeface="Calibri" panose="020F0502020204030204" pitchFamily="34" charset="0"/>
                <a:cs typeface="Calibri" panose="020F0502020204030204" pitchFamily="34" charset="0"/>
              </a:rPr>
              <a:t>Demonstrated sense of visual aesthetics, ability to produce graphic designs for advertisements and article page settings when required</a:t>
            </a:r>
            <a:endParaRPr lang="en-US" sz="1100" dirty="0">
              <a:latin typeface="Calibri" panose="020F0502020204030204" pitchFamily="34" charset="0"/>
              <a:cs typeface="Calibri" panose="020F0502020204030204" pitchFamily="34" charset="0"/>
            </a:endParaRPr>
          </a:p>
          <a:p>
            <a:pPr marL="16510">
              <a:lnSpc>
                <a:spcPct val="100000"/>
              </a:lnSpc>
              <a:spcBef>
                <a:spcPts val="665"/>
              </a:spcBef>
              <a:tabLst>
                <a:tab pos="188595" algn="l"/>
              </a:tabLst>
            </a:pPr>
            <a:endParaRPr sz="1050" dirty="0">
              <a:latin typeface="Calibri" panose="020F0502020204030204" pitchFamily="34" charset="0"/>
              <a:cs typeface="Calibri" panose="020F0502020204030204" pitchFamily="34" charset="0"/>
            </a:endParaRPr>
          </a:p>
        </p:txBody>
      </p:sp>
      <p:sp>
        <p:nvSpPr>
          <p:cNvPr id="15" name="object 2">
            <a:extLst>
              <a:ext uri="{FF2B5EF4-FFF2-40B4-BE49-F238E27FC236}">
                <a16:creationId xmlns:a16="http://schemas.microsoft.com/office/drawing/2014/main" id="{BF6323B3-B71E-CF4D-A00A-B056597BC1A1}"/>
              </a:ext>
            </a:extLst>
          </p:cNvPr>
          <p:cNvSpPr txBox="1"/>
          <p:nvPr/>
        </p:nvSpPr>
        <p:spPr>
          <a:xfrm>
            <a:off x="138578" y="902510"/>
            <a:ext cx="2071221" cy="261610"/>
          </a:xfrm>
          <a:prstGeom prst="rect">
            <a:avLst/>
          </a:prstGeom>
        </p:spPr>
        <p:txBody>
          <a:bodyPr vert="horz" wrap="square" lIns="0" tIns="0" rIns="0" bIns="0" rtlCol="0">
            <a:spAutoFit/>
          </a:bodyPr>
          <a:lstStyle/>
          <a:p>
            <a:pPr marL="12700">
              <a:lnSpc>
                <a:spcPct val="100000"/>
              </a:lnSpc>
            </a:pPr>
            <a:r>
              <a:rPr lang="en-US" sz="1700" b="1" spc="-15" dirty="0">
                <a:solidFill>
                  <a:srgbClr val="FFFFFF"/>
                </a:solidFill>
                <a:latin typeface="Calibri"/>
                <a:cs typeface="Calibri"/>
              </a:rPr>
              <a:t>Qualifications</a:t>
            </a:r>
            <a:endParaRPr sz="1700" dirty="0">
              <a:latin typeface="Calibri"/>
              <a:cs typeface="Calibri"/>
            </a:endParaRPr>
          </a:p>
        </p:txBody>
      </p:sp>
    </p:spTree>
    <p:extLst>
      <p:ext uri="{BB962C8B-B14F-4D97-AF65-F5344CB8AC3E}">
        <p14:creationId xmlns:p14="http://schemas.microsoft.com/office/powerpoint/2010/main" val="3252118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101913" y="914400"/>
            <a:ext cx="1590040" cy="261610"/>
          </a:xfrm>
          <a:prstGeom prst="rect">
            <a:avLst/>
          </a:prstGeom>
        </p:spPr>
        <p:txBody>
          <a:bodyPr vert="horz" wrap="square" lIns="0" tIns="0" rIns="0" bIns="0" rtlCol="0">
            <a:spAutoFit/>
          </a:bodyPr>
          <a:lstStyle/>
          <a:p>
            <a:pPr marL="12700">
              <a:lnSpc>
                <a:spcPct val="100000"/>
              </a:lnSpc>
            </a:pPr>
            <a:r>
              <a:rPr sz="1700" b="1" spc="-10" dirty="0">
                <a:solidFill>
                  <a:srgbClr val="FFFFFF"/>
                </a:solidFill>
                <a:latin typeface="Calibri"/>
                <a:cs typeface="Calibri"/>
              </a:rPr>
              <a:t> </a:t>
            </a:r>
            <a:r>
              <a:rPr lang="en-US" sz="1700" b="1" spc="-5" dirty="0">
                <a:solidFill>
                  <a:srgbClr val="FFFFFF"/>
                </a:solidFill>
                <a:latin typeface="Calibri"/>
                <a:cs typeface="Calibri"/>
              </a:rPr>
              <a:t>Projects</a:t>
            </a:r>
            <a:endParaRPr sz="1700" dirty="0">
              <a:latin typeface="Calibri"/>
              <a:cs typeface="Calibri"/>
            </a:endParaRPr>
          </a:p>
        </p:txBody>
      </p:sp>
      <p:sp>
        <p:nvSpPr>
          <p:cNvPr id="7" name="object 7"/>
          <p:cNvSpPr/>
          <p:nvPr/>
        </p:nvSpPr>
        <p:spPr>
          <a:xfrm>
            <a:off x="5947099" y="58170"/>
            <a:ext cx="788142" cy="665026"/>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58419">
              <a:lnSpc>
                <a:spcPct val="100000"/>
              </a:lnSpc>
            </a:pPr>
            <a:fld id="{81D60167-4931-47E6-BA6A-407CBD079E47}" type="slidenum">
              <a:rPr spc="-10" dirty="0"/>
              <a:t>4</a:t>
            </a:fld>
            <a:endParaRPr spc="-10" dirty="0"/>
          </a:p>
        </p:txBody>
      </p:sp>
      <p:sp>
        <p:nvSpPr>
          <p:cNvPr id="10" name="object 5">
            <a:extLst>
              <a:ext uri="{FF2B5EF4-FFF2-40B4-BE49-F238E27FC236}">
                <a16:creationId xmlns:a16="http://schemas.microsoft.com/office/drawing/2014/main" id="{A4C888D4-8E2F-E6F9-44B1-5AA23AE41B29}"/>
              </a:ext>
            </a:extLst>
          </p:cNvPr>
          <p:cNvSpPr txBox="1"/>
          <p:nvPr/>
        </p:nvSpPr>
        <p:spPr>
          <a:xfrm>
            <a:off x="132717" y="1445835"/>
            <a:ext cx="6347031" cy="4957383"/>
          </a:xfrm>
          <a:prstGeom prst="rect">
            <a:avLst/>
          </a:prstGeom>
        </p:spPr>
        <p:txBody>
          <a:bodyPr vert="horz" wrap="square" lIns="0" tIns="0" rIns="0" bIns="0" rtlCol="0">
            <a:spAutoFit/>
          </a:bodyPr>
          <a:lstStyle/>
          <a:p>
            <a:pPr marL="285750" indent="-285750">
              <a:lnSpc>
                <a:spcPct val="150000"/>
              </a:lnSpc>
              <a:buFont typeface="Arial" panose="020B0604020202020204" pitchFamily="34" charset="0"/>
              <a:buChar char="•"/>
            </a:pPr>
            <a:r>
              <a:rPr lang="en-US" sz="1200" b="1" dirty="0"/>
              <a:t>ARCE Templates: </a:t>
            </a:r>
          </a:p>
          <a:p>
            <a:pPr marL="285750" indent="-285750">
              <a:lnSpc>
                <a:spcPct val="150000"/>
              </a:lnSpc>
              <a:buFont typeface="Arial" panose="020B0604020202020204" pitchFamily="34" charset="0"/>
              <a:buChar char="•"/>
            </a:pPr>
            <a:r>
              <a:rPr lang="en-US" sz="1200" dirty="0"/>
              <a:t>Workshop, lecture and forum posters</a:t>
            </a:r>
          </a:p>
          <a:p>
            <a:pPr marL="285750" indent="-285750">
              <a:lnSpc>
                <a:spcPct val="150000"/>
              </a:lnSpc>
              <a:buFont typeface="Arial" panose="020B0604020202020204" pitchFamily="34" charset="0"/>
              <a:buChar char="•"/>
            </a:pPr>
            <a:r>
              <a:rPr lang="en-GB" sz="1200" dirty="0"/>
              <a:t>Social media templates - including for ARCE’s 75th anniversary campaign </a:t>
            </a:r>
          </a:p>
          <a:p>
            <a:pPr marL="285750" indent="-285750">
              <a:lnSpc>
                <a:spcPct val="150000"/>
              </a:lnSpc>
              <a:buFont typeface="Arial" panose="020B0604020202020204" pitchFamily="34" charset="0"/>
              <a:buChar char="•"/>
            </a:pPr>
            <a:r>
              <a:rPr lang="en-US" sz="1200" dirty="0"/>
              <a:t>Development packages </a:t>
            </a:r>
          </a:p>
          <a:p>
            <a:pPr marL="285750" indent="-285750">
              <a:lnSpc>
                <a:spcPct val="150000"/>
              </a:lnSpc>
              <a:buFont typeface="Arial" panose="020B0604020202020204" pitchFamily="34" charset="0"/>
              <a:buChar char="•"/>
            </a:pPr>
            <a:r>
              <a:rPr lang="en-US" sz="1200" dirty="0"/>
              <a:t>One-pagers and presentations</a:t>
            </a:r>
          </a:p>
          <a:p>
            <a:pPr marL="285750" indent="-285750">
              <a:lnSpc>
                <a:spcPct val="150000"/>
              </a:lnSpc>
              <a:buFont typeface="Arial" panose="020B0604020202020204" pitchFamily="34" charset="0"/>
              <a:buChar char="•"/>
            </a:pPr>
            <a:r>
              <a:rPr lang="en-US" sz="1200" b="1" dirty="0"/>
              <a:t>The Annual Meeting: </a:t>
            </a:r>
          </a:p>
          <a:p>
            <a:pPr marL="285750" indent="-285750">
              <a:lnSpc>
                <a:spcPct val="150000"/>
              </a:lnSpc>
              <a:buFont typeface="Arial" panose="020B0604020202020204" pitchFamily="34" charset="0"/>
              <a:buChar char="•"/>
            </a:pPr>
            <a:r>
              <a:rPr lang="en-US" sz="1200" dirty="0"/>
              <a:t>Designing the full branding and all marketing collaterals including abstract booklet, sponsorship PDFs, posters, signage, invitations and giveaways to be ready before the month of April. </a:t>
            </a:r>
          </a:p>
          <a:p>
            <a:pPr marL="285750" indent="-285750">
              <a:lnSpc>
                <a:spcPct val="150000"/>
              </a:lnSpc>
              <a:buFont typeface="Arial" panose="020B0604020202020204" pitchFamily="34" charset="0"/>
              <a:buChar char="•"/>
            </a:pPr>
            <a:r>
              <a:rPr lang="en-US" sz="1200" b="1" dirty="0"/>
              <a:t>Cairo Conference: </a:t>
            </a:r>
          </a:p>
          <a:p>
            <a:pPr marL="285750" indent="-285750">
              <a:lnSpc>
                <a:spcPct val="150000"/>
              </a:lnSpc>
              <a:buFont typeface="Arial" panose="020B0604020202020204" pitchFamily="34" charset="0"/>
              <a:buChar char="•"/>
            </a:pPr>
            <a:r>
              <a:rPr lang="en-GB" sz="1200" dirty="0"/>
              <a:t>Designing the full branding and all marketing collaterals including the logo, abstract booklet, sponsorship PDFs, posters, signage, invitations and giveaways to be ready before the month of November</a:t>
            </a:r>
            <a:r>
              <a:rPr lang="en-US" sz="1200" dirty="0"/>
              <a:t>. </a:t>
            </a:r>
          </a:p>
          <a:p>
            <a:pPr marL="285750" indent="-285750">
              <a:lnSpc>
                <a:spcPct val="150000"/>
              </a:lnSpc>
              <a:buFont typeface="Arial" panose="020B0604020202020204" pitchFamily="34" charset="0"/>
              <a:buChar char="•"/>
            </a:pPr>
            <a:r>
              <a:rPr lang="en-US" sz="1200" b="1" dirty="0"/>
              <a:t>EOY Campaign: </a:t>
            </a:r>
          </a:p>
          <a:p>
            <a:pPr marL="285750" indent="-285750">
              <a:lnSpc>
                <a:spcPct val="150000"/>
              </a:lnSpc>
              <a:buFont typeface="Arial" panose="020B0604020202020204" pitchFamily="34" charset="0"/>
              <a:buChar char="•"/>
            </a:pPr>
            <a:r>
              <a:rPr lang="en-US" sz="1200" dirty="0"/>
              <a:t>Assisting the development department with all their design requirements for the campaign including letter, envelope and social media posts before the month of December. </a:t>
            </a:r>
          </a:p>
          <a:p>
            <a:pPr marL="285750" indent="-285750">
              <a:lnSpc>
                <a:spcPct val="150000"/>
              </a:lnSpc>
              <a:buFont typeface="Arial" panose="020B0604020202020204" pitchFamily="34" charset="0"/>
              <a:buChar char="•"/>
            </a:pPr>
            <a:r>
              <a:rPr lang="en-US" sz="1200" b="1" dirty="0"/>
              <a:t>Scribe:</a:t>
            </a:r>
          </a:p>
          <a:p>
            <a:pPr algn="l">
              <a:lnSpc>
                <a:spcPct val="150000"/>
              </a:lnSpc>
            </a:pPr>
            <a:r>
              <a:rPr lang="en-US" sz="1200" b="0" i="0" u="none" strike="noStrike" dirty="0">
                <a:solidFill>
                  <a:srgbClr val="000000"/>
                </a:solidFill>
                <a:effectLst/>
              </a:rPr>
              <a:t>Ability to devote around 100 hours to each issue of Scribe, with work running in two focused periods each year, from Jan 15th - March 1</a:t>
            </a:r>
            <a:r>
              <a:rPr lang="en-US" sz="1200" b="0" i="0" u="none" strike="noStrike" baseline="30000" dirty="0">
                <a:solidFill>
                  <a:srgbClr val="000000"/>
                </a:solidFill>
                <a:effectLst/>
              </a:rPr>
              <a:t>st</a:t>
            </a:r>
            <a:r>
              <a:rPr lang="en-US" sz="1200" b="0" i="0" u="none" strike="noStrike" dirty="0">
                <a:solidFill>
                  <a:srgbClr val="000000"/>
                </a:solidFill>
                <a:effectLst/>
              </a:rPr>
              <a:t> for the spring issue and July 15</a:t>
            </a:r>
            <a:r>
              <a:rPr lang="en-US" sz="1200" b="0" i="0" u="none" strike="noStrike" baseline="30000" dirty="0">
                <a:solidFill>
                  <a:srgbClr val="000000"/>
                </a:solidFill>
                <a:effectLst/>
              </a:rPr>
              <a:t>th</a:t>
            </a:r>
            <a:r>
              <a:rPr lang="en-US" sz="1200" b="0" i="0" u="none" strike="noStrike" dirty="0">
                <a:solidFill>
                  <a:srgbClr val="000000"/>
                </a:solidFill>
                <a:effectLst/>
              </a:rPr>
              <a:t> - 1st Sept for the fall issue.</a:t>
            </a:r>
          </a:p>
        </p:txBody>
      </p:sp>
    </p:spTree>
    <p:extLst>
      <p:ext uri="{BB962C8B-B14F-4D97-AF65-F5344CB8AC3E}">
        <p14:creationId xmlns:p14="http://schemas.microsoft.com/office/powerpoint/2010/main" val="1943563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2">
            <a:extLst>
              <a:ext uri="{FF2B5EF4-FFF2-40B4-BE49-F238E27FC236}">
                <a16:creationId xmlns:a16="http://schemas.microsoft.com/office/drawing/2014/main" id="{2AAF4F23-9FF4-B0BE-4542-F28DE0DD30F4}"/>
              </a:ext>
            </a:extLst>
          </p:cNvPr>
          <p:cNvSpPr/>
          <p:nvPr/>
        </p:nvSpPr>
        <p:spPr>
          <a:xfrm>
            <a:off x="0" y="0"/>
            <a:ext cx="6858000" cy="9448800"/>
          </a:xfrm>
          <a:custGeom>
            <a:avLst/>
            <a:gdLst/>
            <a:ahLst/>
            <a:cxnLst/>
            <a:rect l="l" t="t" r="r" b="b"/>
            <a:pathLst>
              <a:path w="6858000" h="9144000">
                <a:moveTo>
                  <a:pt x="0" y="0"/>
                </a:moveTo>
                <a:lnTo>
                  <a:pt x="6858000" y="0"/>
                </a:lnTo>
                <a:lnTo>
                  <a:pt x="6858000" y="9144000"/>
                </a:lnTo>
                <a:lnTo>
                  <a:pt x="0" y="9144000"/>
                </a:lnTo>
                <a:lnTo>
                  <a:pt x="0" y="0"/>
                </a:lnTo>
                <a:close/>
              </a:path>
            </a:pathLst>
          </a:custGeom>
          <a:solidFill>
            <a:srgbClr val="243261"/>
          </a:solidFill>
        </p:spPr>
        <p:txBody>
          <a:bodyPr wrap="square" lIns="0" tIns="0" rIns="0" bIns="0" rtlCol="0"/>
          <a:lstStyle/>
          <a:p>
            <a:endParaRPr/>
          </a:p>
        </p:txBody>
      </p:sp>
      <p:sp>
        <p:nvSpPr>
          <p:cNvPr id="3" name="object 3"/>
          <p:cNvSpPr txBox="1"/>
          <p:nvPr/>
        </p:nvSpPr>
        <p:spPr>
          <a:xfrm>
            <a:off x="723900" y="5466209"/>
            <a:ext cx="5524500" cy="1710596"/>
          </a:xfrm>
          <a:prstGeom prst="rect">
            <a:avLst/>
          </a:prstGeom>
        </p:spPr>
        <p:txBody>
          <a:bodyPr vert="horz" wrap="square" lIns="0" tIns="0" rIns="0" bIns="0" rtlCol="0">
            <a:spAutoFit/>
          </a:bodyPr>
          <a:lstStyle/>
          <a:p>
            <a:pPr marL="12700">
              <a:lnSpc>
                <a:spcPct val="150000"/>
              </a:lnSpc>
            </a:pPr>
            <a:r>
              <a:rPr sz="1400" b="0" spc="-10" dirty="0">
                <a:solidFill>
                  <a:schemeClr val="bg1"/>
                </a:solidFill>
                <a:cs typeface="Calibri Light"/>
              </a:rPr>
              <a:t>Only</a:t>
            </a:r>
            <a:r>
              <a:rPr sz="1400" b="0" spc="-5" dirty="0">
                <a:solidFill>
                  <a:schemeClr val="bg1"/>
                </a:solidFill>
                <a:cs typeface="Calibri Light"/>
              </a:rPr>
              <a:t> </a:t>
            </a:r>
            <a:r>
              <a:rPr sz="1400" b="0" spc="-10" dirty="0">
                <a:solidFill>
                  <a:schemeClr val="bg1"/>
                </a:solidFill>
                <a:cs typeface="Calibri Light"/>
              </a:rPr>
              <a:t>sh</a:t>
            </a:r>
            <a:r>
              <a:rPr sz="1400" b="0" spc="-5" dirty="0">
                <a:solidFill>
                  <a:schemeClr val="bg1"/>
                </a:solidFill>
                <a:cs typeface="Calibri Light"/>
              </a:rPr>
              <a:t>o</a:t>
            </a:r>
            <a:r>
              <a:rPr sz="1400" b="0" spc="-10" dirty="0">
                <a:solidFill>
                  <a:schemeClr val="bg1"/>
                </a:solidFill>
                <a:cs typeface="Calibri Light"/>
              </a:rPr>
              <a:t>r</a:t>
            </a:r>
            <a:r>
              <a:rPr sz="1400" b="0" dirty="0">
                <a:solidFill>
                  <a:schemeClr val="bg1"/>
                </a:solidFill>
                <a:cs typeface="Calibri Light"/>
              </a:rPr>
              <a:t>t</a:t>
            </a:r>
            <a:r>
              <a:rPr sz="1400" b="0" spc="-5" dirty="0">
                <a:solidFill>
                  <a:schemeClr val="bg1"/>
                </a:solidFill>
                <a:cs typeface="Calibri Light"/>
              </a:rPr>
              <a:t>-</a:t>
            </a:r>
            <a:r>
              <a:rPr sz="1400" b="0" spc="-10" dirty="0">
                <a:solidFill>
                  <a:schemeClr val="bg1"/>
                </a:solidFill>
                <a:cs typeface="Calibri Light"/>
              </a:rPr>
              <a:t>lis</a:t>
            </a:r>
            <a:r>
              <a:rPr sz="1400" b="0" dirty="0">
                <a:solidFill>
                  <a:schemeClr val="bg1"/>
                </a:solidFill>
                <a:cs typeface="Calibri Light"/>
              </a:rPr>
              <a:t>t</a:t>
            </a:r>
            <a:r>
              <a:rPr sz="1400" b="0" spc="-10" dirty="0">
                <a:solidFill>
                  <a:schemeClr val="bg1"/>
                </a:solidFill>
                <a:cs typeface="Calibri Light"/>
              </a:rPr>
              <a:t>ed</a:t>
            </a:r>
            <a:r>
              <a:rPr sz="1400" b="0" spc="5" dirty="0">
                <a:solidFill>
                  <a:schemeClr val="bg1"/>
                </a:solidFill>
                <a:cs typeface="Calibri Light"/>
              </a:rPr>
              <a:t> </a:t>
            </a:r>
            <a:r>
              <a:rPr sz="1400" b="0" spc="-15" dirty="0">
                <a:solidFill>
                  <a:schemeClr val="bg1"/>
                </a:solidFill>
                <a:cs typeface="Calibri Light"/>
              </a:rPr>
              <a:t>a</a:t>
            </a:r>
            <a:r>
              <a:rPr sz="1400" b="0" spc="-10" dirty="0">
                <a:solidFill>
                  <a:schemeClr val="bg1"/>
                </a:solidFill>
                <a:cs typeface="Calibri Light"/>
              </a:rPr>
              <a:t>pplic</a:t>
            </a:r>
            <a:r>
              <a:rPr sz="1400" b="0" spc="-15" dirty="0">
                <a:solidFill>
                  <a:schemeClr val="bg1"/>
                </a:solidFill>
                <a:cs typeface="Calibri Light"/>
              </a:rPr>
              <a:t>a</a:t>
            </a:r>
            <a:r>
              <a:rPr sz="1400" b="0" spc="-10" dirty="0">
                <a:solidFill>
                  <a:schemeClr val="bg1"/>
                </a:solidFill>
                <a:cs typeface="Calibri Light"/>
              </a:rPr>
              <a:t>n</a:t>
            </a:r>
            <a:r>
              <a:rPr sz="1400" b="0" dirty="0">
                <a:solidFill>
                  <a:schemeClr val="bg1"/>
                </a:solidFill>
                <a:cs typeface="Calibri Light"/>
              </a:rPr>
              <a:t>t</a:t>
            </a:r>
            <a:r>
              <a:rPr sz="1400" b="0" spc="-5" dirty="0">
                <a:solidFill>
                  <a:schemeClr val="bg1"/>
                </a:solidFill>
                <a:cs typeface="Calibri Light"/>
              </a:rPr>
              <a:t>s</a:t>
            </a:r>
            <a:r>
              <a:rPr sz="1400" b="0" dirty="0">
                <a:solidFill>
                  <a:schemeClr val="bg1"/>
                </a:solidFill>
                <a:cs typeface="Calibri Light"/>
              </a:rPr>
              <a:t> </a:t>
            </a:r>
            <a:r>
              <a:rPr sz="1400" b="0" spc="-10" dirty="0">
                <a:solidFill>
                  <a:schemeClr val="bg1"/>
                </a:solidFill>
                <a:cs typeface="Calibri Light"/>
              </a:rPr>
              <a:t>wil</a:t>
            </a:r>
            <a:r>
              <a:rPr sz="1400" b="0" spc="-5" dirty="0">
                <a:solidFill>
                  <a:schemeClr val="bg1"/>
                </a:solidFill>
                <a:cs typeface="Calibri Light"/>
              </a:rPr>
              <a:t>l</a:t>
            </a:r>
            <a:r>
              <a:rPr sz="1400" b="0" dirty="0">
                <a:solidFill>
                  <a:schemeClr val="bg1"/>
                </a:solidFill>
                <a:cs typeface="Calibri Light"/>
              </a:rPr>
              <a:t> </a:t>
            </a:r>
            <a:r>
              <a:rPr sz="1400" b="0" spc="-10" dirty="0">
                <a:solidFill>
                  <a:schemeClr val="bg1"/>
                </a:solidFill>
                <a:cs typeface="Calibri Light"/>
              </a:rPr>
              <a:t>b</a:t>
            </a:r>
            <a:r>
              <a:rPr sz="1400" b="0" dirty="0">
                <a:solidFill>
                  <a:schemeClr val="bg1"/>
                </a:solidFill>
                <a:cs typeface="Calibri Light"/>
              </a:rPr>
              <a:t>e</a:t>
            </a:r>
            <a:r>
              <a:rPr sz="1400" b="0" spc="-5" dirty="0">
                <a:solidFill>
                  <a:schemeClr val="bg1"/>
                </a:solidFill>
                <a:cs typeface="Calibri Light"/>
              </a:rPr>
              <a:t> </a:t>
            </a:r>
            <a:r>
              <a:rPr sz="1400" b="0" dirty="0">
                <a:solidFill>
                  <a:schemeClr val="bg1"/>
                </a:solidFill>
                <a:cs typeface="Calibri Light"/>
              </a:rPr>
              <a:t>c</a:t>
            </a:r>
            <a:r>
              <a:rPr sz="1400" b="0" spc="-5" dirty="0">
                <a:solidFill>
                  <a:schemeClr val="bg1"/>
                </a:solidFill>
                <a:cs typeface="Calibri Light"/>
              </a:rPr>
              <a:t>o</a:t>
            </a:r>
            <a:r>
              <a:rPr sz="1400" b="0" spc="-10" dirty="0">
                <a:solidFill>
                  <a:schemeClr val="bg1"/>
                </a:solidFill>
                <a:cs typeface="Calibri Light"/>
              </a:rPr>
              <a:t>n</a:t>
            </a:r>
            <a:r>
              <a:rPr sz="1400" b="0" dirty="0">
                <a:solidFill>
                  <a:schemeClr val="bg1"/>
                </a:solidFill>
                <a:cs typeface="Calibri Light"/>
              </a:rPr>
              <a:t>t</a:t>
            </a:r>
            <a:r>
              <a:rPr sz="1400" b="0" spc="-15" dirty="0">
                <a:solidFill>
                  <a:schemeClr val="bg1"/>
                </a:solidFill>
                <a:cs typeface="Calibri Light"/>
              </a:rPr>
              <a:t>a</a:t>
            </a:r>
            <a:r>
              <a:rPr sz="1400" b="0" spc="-10" dirty="0">
                <a:solidFill>
                  <a:schemeClr val="bg1"/>
                </a:solidFill>
                <a:cs typeface="Calibri Light"/>
              </a:rPr>
              <a:t>c</a:t>
            </a:r>
            <a:r>
              <a:rPr sz="1400" b="0" dirty="0">
                <a:solidFill>
                  <a:schemeClr val="bg1"/>
                </a:solidFill>
                <a:cs typeface="Calibri Light"/>
              </a:rPr>
              <a:t>t</a:t>
            </a:r>
            <a:r>
              <a:rPr sz="1400" b="0" spc="-10" dirty="0">
                <a:solidFill>
                  <a:schemeClr val="bg1"/>
                </a:solidFill>
                <a:cs typeface="Calibri Light"/>
              </a:rPr>
              <a:t>e</a:t>
            </a:r>
            <a:r>
              <a:rPr sz="1400" b="0" spc="-5" dirty="0">
                <a:solidFill>
                  <a:schemeClr val="bg1"/>
                </a:solidFill>
                <a:cs typeface="Calibri Light"/>
              </a:rPr>
              <a:t>d.</a:t>
            </a:r>
            <a:endParaRPr sz="1400" dirty="0">
              <a:solidFill>
                <a:schemeClr val="bg1"/>
              </a:solidFill>
              <a:cs typeface="Calibri Light"/>
            </a:endParaRPr>
          </a:p>
          <a:p>
            <a:pPr marL="12700">
              <a:lnSpc>
                <a:spcPct val="150000"/>
              </a:lnSpc>
              <a:spcBef>
                <a:spcPts val="969"/>
              </a:spcBef>
            </a:pPr>
            <a:r>
              <a:rPr sz="1400" b="0" spc="-10" dirty="0">
                <a:solidFill>
                  <a:schemeClr val="bg1"/>
                </a:solidFill>
                <a:cs typeface="Calibri Light"/>
              </a:rPr>
              <a:t>Qu</a:t>
            </a:r>
            <a:r>
              <a:rPr sz="1400" b="0" spc="-15" dirty="0">
                <a:solidFill>
                  <a:schemeClr val="bg1"/>
                </a:solidFill>
                <a:cs typeface="Calibri Light"/>
              </a:rPr>
              <a:t>es</a:t>
            </a:r>
            <a:r>
              <a:rPr sz="1400" b="0" dirty="0">
                <a:solidFill>
                  <a:schemeClr val="bg1"/>
                </a:solidFill>
                <a:cs typeface="Calibri Light"/>
              </a:rPr>
              <a:t>t</a:t>
            </a:r>
            <a:r>
              <a:rPr sz="1400" b="0" spc="-10" dirty="0">
                <a:solidFill>
                  <a:schemeClr val="bg1"/>
                </a:solidFill>
                <a:cs typeface="Calibri Light"/>
              </a:rPr>
              <a:t>i</a:t>
            </a:r>
            <a:r>
              <a:rPr sz="1400" b="0" spc="-5" dirty="0">
                <a:solidFill>
                  <a:schemeClr val="bg1"/>
                </a:solidFill>
                <a:cs typeface="Calibri Light"/>
              </a:rPr>
              <a:t>o</a:t>
            </a:r>
            <a:r>
              <a:rPr sz="1400" b="0" spc="-10" dirty="0">
                <a:solidFill>
                  <a:schemeClr val="bg1"/>
                </a:solidFill>
                <a:cs typeface="Calibri Light"/>
              </a:rPr>
              <a:t>ns</a:t>
            </a:r>
            <a:r>
              <a:rPr sz="1400" b="0" dirty="0">
                <a:solidFill>
                  <a:schemeClr val="bg1"/>
                </a:solidFill>
                <a:cs typeface="Calibri Light"/>
              </a:rPr>
              <a:t> </a:t>
            </a:r>
            <a:r>
              <a:rPr sz="1400" b="0" spc="-10" dirty="0">
                <a:solidFill>
                  <a:schemeClr val="bg1"/>
                </a:solidFill>
                <a:cs typeface="Calibri Light"/>
              </a:rPr>
              <a:t>regarding</a:t>
            </a:r>
            <a:r>
              <a:rPr sz="1400" b="0" dirty="0">
                <a:solidFill>
                  <a:schemeClr val="bg1"/>
                </a:solidFill>
                <a:cs typeface="Calibri Light"/>
              </a:rPr>
              <a:t> t</a:t>
            </a:r>
            <a:r>
              <a:rPr sz="1400" b="0" spc="-10" dirty="0">
                <a:solidFill>
                  <a:schemeClr val="bg1"/>
                </a:solidFill>
                <a:cs typeface="Calibri Light"/>
              </a:rPr>
              <a:t>he</a:t>
            </a:r>
            <a:r>
              <a:rPr sz="1400" b="0" spc="-5" dirty="0">
                <a:solidFill>
                  <a:schemeClr val="bg1"/>
                </a:solidFill>
                <a:cs typeface="Calibri Light"/>
              </a:rPr>
              <a:t> </a:t>
            </a:r>
            <a:r>
              <a:rPr sz="1400" b="0" spc="-15" dirty="0">
                <a:solidFill>
                  <a:schemeClr val="bg1"/>
                </a:solidFill>
                <a:cs typeface="Calibri Light"/>
              </a:rPr>
              <a:t>va</a:t>
            </a:r>
            <a:r>
              <a:rPr sz="1400" b="0" dirty="0">
                <a:solidFill>
                  <a:schemeClr val="bg1"/>
                </a:solidFill>
                <a:cs typeface="Calibri Light"/>
              </a:rPr>
              <a:t>c</a:t>
            </a:r>
            <a:r>
              <a:rPr sz="1400" b="0" spc="-15" dirty="0">
                <a:solidFill>
                  <a:schemeClr val="bg1"/>
                </a:solidFill>
                <a:cs typeface="Calibri Light"/>
              </a:rPr>
              <a:t>a</a:t>
            </a:r>
            <a:r>
              <a:rPr sz="1400" b="0" spc="-10" dirty="0">
                <a:solidFill>
                  <a:schemeClr val="bg1"/>
                </a:solidFill>
                <a:cs typeface="Calibri Light"/>
              </a:rPr>
              <a:t>ncy</a:t>
            </a:r>
            <a:r>
              <a:rPr sz="1400" b="0" dirty="0">
                <a:solidFill>
                  <a:schemeClr val="bg1"/>
                </a:solidFill>
                <a:cs typeface="Calibri Light"/>
              </a:rPr>
              <a:t> </a:t>
            </a:r>
            <a:r>
              <a:rPr sz="1400" b="0" spc="-10" dirty="0">
                <a:solidFill>
                  <a:schemeClr val="bg1"/>
                </a:solidFill>
                <a:cs typeface="Calibri Light"/>
              </a:rPr>
              <a:t>m</a:t>
            </a:r>
            <a:r>
              <a:rPr sz="1400" b="0" spc="-15" dirty="0">
                <a:solidFill>
                  <a:schemeClr val="bg1"/>
                </a:solidFill>
                <a:cs typeface="Calibri Light"/>
              </a:rPr>
              <a:t>a</a:t>
            </a:r>
            <a:r>
              <a:rPr sz="1400" b="0" spc="-10" dirty="0">
                <a:solidFill>
                  <a:schemeClr val="bg1"/>
                </a:solidFill>
                <a:cs typeface="Calibri Light"/>
              </a:rPr>
              <a:t>y</a:t>
            </a:r>
            <a:r>
              <a:rPr sz="1400" b="0" dirty="0">
                <a:solidFill>
                  <a:schemeClr val="bg1"/>
                </a:solidFill>
                <a:cs typeface="Calibri Light"/>
              </a:rPr>
              <a:t> </a:t>
            </a:r>
            <a:r>
              <a:rPr sz="1400" b="0" spc="-10" dirty="0">
                <a:solidFill>
                  <a:schemeClr val="bg1"/>
                </a:solidFill>
                <a:cs typeface="Calibri Light"/>
              </a:rPr>
              <a:t>be</a:t>
            </a:r>
            <a:r>
              <a:rPr sz="1400" b="0" spc="-5" dirty="0">
                <a:solidFill>
                  <a:schemeClr val="bg1"/>
                </a:solidFill>
                <a:cs typeface="Calibri Light"/>
              </a:rPr>
              <a:t> </a:t>
            </a:r>
            <a:r>
              <a:rPr sz="1400" b="0" spc="-10" dirty="0">
                <a:solidFill>
                  <a:schemeClr val="bg1"/>
                </a:solidFill>
                <a:cs typeface="Calibri Light"/>
              </a:rPr>
              <a:t>emailed</a:t>
            </a:r>
            <a:r>
              <a:rPr sz="1400" b="0" spc="5" dirty="0">
                <a:solidFill>
                  <a:schemeClr val="bg1"/>
                </a:solidFill>
                <a:cs typeface="Calibri Light"/>
              </a:rPr>
              <a:t> </a:t>
            </a:r>
            <a:r>
              <a:rPr sz="1400" b="0" dirty="0">
                <a:solidFill>
                  <a:schemeClr val="bg1"/>
                </a:solidFill>
                <a:cs typeface="Calibri Light"/>
              </a:rPr>
              <a:t>to</a:t>
            </a:r>
            <a:r>
              <a:rPr lang="en-US" sz="1400" b="0" dirty="0">
                <a:solidFill>
                  <a:schemeClr val="bg1"/>
                </a:solidFill>
                <a:cs typeface="Calibri Light"/>
              </a:rPr>
              <a:t>: </a:t>
            </a:r>
            <a:r>
              <a:rPr lang="en-US" sz="1400" u="heavy" spc="-10" dirty="0">
                <a:solidFill>
                  <a:schemeClr val="bg1"/>
                </a:solidFill>
                <a:cs typeface="Calibri"/>
                <a:hlinkClick r:id="rId3">
                  <a:extLst>
                    <a:ext uri="{A12FA001-AC4F-418D-AE19-62706E023703}">
                      <ahyp:hlinkClr xmlns:ahyp="http://schemas.microsoft.com/office/drawing/2018/hyperlinkcolor" val="tx"/>
                    </a:ext>
                  </a:extLst>
                </a:hlinkClick>
              </a:rPr>
              <a:t>Recruitment@ARCE</a:t>
            </a:r>
            <a:r>
              <a:rPr lang="en-US" sz="1400" u="heavy" spc="-5" dirty="0">
                <a:solidFill>
                  <a:schemeClr val="bg1"/>
                </a:solidFill>
                <a:cs typeface="Calibri"/>
                <a:hlinkClick r:id="rId3">
                  <a:extLst>
                    <a:ext uri="{A12FA001-AC4F-418D-AE19-62706E023703}">
                      <ahyp:hlinkClr xmlns:ahyp="http://schemas.microsoft.com/office/drawing/2018/hyperlinkcolor" val="tx"/>
                    </a:ext>
                  </a:extLst>
                </a:hlinkClick>
              </a:rPr>
              <a:t>.o</a:t>
            </a:r>
            <a:r>
              <a:rPr lang="en-US" sz="1400" u="heavy" dirty="0">
                <a:solidFill>
                  <a:schemeClr val="bg1"/>
                </a:solidFill>
                <a:cs typeface="Calibri"/>
                <a:hlinkClick r:id="rId3">
                  <a:extLst>
                    <a:ext uri="{A12FA001-AC4F-418D-AE19-62706E023703}">
                      <ahyp:hlinkClr xmlns:ahyp="http://schemas.microsoft.com/office/drawing/2018/hyperlinkcolor" val="tx"/>
                    </a:ext>
                  </a:extLst>
                </a:hlinkClick>
              </a:rPr>
              <a:t>r</a:t>
            </a:r>
            <a:r>
              <a:rPr lang="en-US" sz="1400" u="heavy" spc="-10" dirty="0">
                <a:solidFill>
                  <a:schemeClr val="bg1"/>
                </a:solidFill>
                <a:cs typeface="Calibri"/>
                <a:hlinkClick r:id="rId3">
                  <a:extLst>
                    <a:ext uri="{A12FA001-AC4F-418D-AE19-62706E023703}">
                      <ahyp:hlinkClr xmlns:ahyp="http://schemas.microsoft.com/office/drawing/2018/hyperlinkcolor" val="tx"/>
                    </a:ext>
                  </a:extLst>
                </a:hlinkClick>
              </a:rPr>
              <a:t>g</a:t>
            </a:r>
            <a:r>
              <a:rPr lang="en-US" sz="1400" dirty="0">
                <a:solidFill>
                  <a:schemeClr val="bg1"/>
                </a:solidFill>
                <a:cs typeface="Calibri"/>
                <a:hlinkClick r:id="rId3">
                  <a:extLst>
                    <a:ext uri="{A12FA001-AC4F-418D-AE19-62706E023703}">
                      <ahyp:hlinkClr xmlns:ahyp="http://schemas.microsoft.com/office/drawing/2018/hyperlinkcolor" val="tx"/>
                    </a:ext>
                  </a:extLst>
                </a:hlinkClick>
              </a:rPr>
              <a:t>.</a:t>
            </a:r>
            <a:r>
              <a:rPr lang="en-US" sz="1400" dirty="0">
                <a:solidFill>
                  <a:schemeClr val="bg1"/>
                </a:solidFill>
                <a:cs typeface="Calibri"/>
              </a:rPr>
              <a:t> </a:t>
            </a:r>
            <a:endParaRPr sz="1400" dirty="0">
              <a:solidFill>
                <a:schemeClr val="bg1"/>
              </a:solidFill>
              <a:cs typeface="Times New Roman"/>
            </a:endParaRPr>
          </a:p>
          <a:p>
            <a:pPr marL="12700" marR="5080">
              <a:lnSpc>
                <a:spcPct val="150000"/>
              </a:lnSpc>
            </a:pPr>
            <a:r>
              <a:rPr sz="1400" b="0" spc="-15" dirty="0">
                <a:solidFill>
                  <a:schemeClr val="bg1"/>
                </a:solidFill>
                <a:cs typeface="Calibri Light"/>
              </a:rPr>
              <a:t>T</a:t>
            </a:r>
            <a:r>
              <a:rPr sz="1400" b="0" spc="-10" dirty="0">
                <a:solidFill>
                  <a:schemeClr val="bg1"/>
                </a:solidFill>
                <a:cs typeface="Calibri Light"/>
              </a:rPr>
              <a:t>h</a:t>
            </a:r>
            <a:r>
              <a:rPr sz="1400" b="0" dirty="0">
                <a:solidFill>
                  <a:schemeClr val="bg1"/>
                </a:solidFill>
                <a:cs typeface="Calibri Light"/>
              </a:rPr>
              <a:t>e</a:t>
            </a:r>
            <a:r>
              <a:rPr sz="1400" b="0" spc="-5" dirty="0">
                <a:solidFill>
                  <a:schemeClr val="bg1"/>
                </a:solidFill>
                <a:cs typeface="Calibri Light"/>
              </a:rPr>
              <a:t> A</a:t>
            </a:r>
            <a:r>
              <a:rPr sz="1400" b="0" dirty="0">
                <a:solidFill>
                  <a:schemeClr val="bg1"/>
                </a:solidFill>
                <a:cs typeface="Calibri Light"/>
              </a:rPr>
              <a:t>m</a:t>
            </a:r>
            <a:r>
              <a:rPr sz="1400" b="0" spc="-10" dirty="0">
                <a:solidFill>
                  <a:schemeClr val="bg1"/>
                </a:solidFill>
                <a:cs typeface="Calibri Light"/>
              </a:rPr>
              <a:t>eri</a:t>
            </a:r>
            <a:r>
              <a:rPr sz="1400" b="0" dirty="0">
                <a:solidFill>
                  <a:schemeClr val="bg1"/>
                </a:solidFill>
                <a:cs typeface="Calibri Light"/>
              </a:rPr>
              <a:t>c</a:t>
            </a:r>
            <a:r>
              <a:rPr sz="1400" b="0" spc="-15" dirty="0">
                <a:solidFill>
                  <a:schemeClr val="bg1"/>
                </a:solidFill>
                <a:cs typeface="Calibri Light"/>
              </a:rPr>
              <a:t>a</a:t>
            </a:r>
            <a:r>
              <a:rPr sz="1400" b="0" spc="-10" dirty="0">
                <a:solidFill>
                  <a:schemeClr val="bg1"/>
                </a:solidFill>
                <a:cs typeface="Calibri Light"/>
              </a:rPr>
              <a:t>n</a:t>
            </a:r>
            <a:r>
              <a:rPr sz="1400" b="0" spc="5" dirty="0">
                <a:solidFill>
                  <a:schemeClr val="bg1"/>
                </a:solidFill>
                <a:cs typeface="Calibri Light"/>
              </a:rPr>
              <a:t> </a:t>
            </a:r>
            <a:r>
              <a:rPr sz="1400" b="0" spc="-5" dirty="0">
                <a:solidFill>
                  <a:schemeClr val="bg1"/>
                </a:solidFill>
                <a:cs typeface="Calibri Light"/>
              </a:rPr>
              <a:t>R</a:t>
            </a:r>
            <a:r>
              <a:rPr sz="1400" b="0" spc="-10" dirty="0">
                <a:solidFill>
                  <a:schemeClr val="bg1"/>
                </a:solidFill>
                <a:cs typeface="Calibri Light"/>
              </a:rPr>
              <a:t>esear</a:t>
            </a:r>
            <a:r>
              <a:rPr sz="1400" b="0" dirty="0">
                <a:solidFill>
                  <a:schemeClr val="bg1"/>
                </a:solidFill>
                <a:cs typeface="Calibri Light"/>
              </a:rPr>
              <a:t>c</a:t>
            </a:r>
            <a:r>
              <a:rPr sz="1400" b="0" spc="-10" dirty="0">
                <a:solidFill>
                  <a:schemeClr val="bg1"/>
                </a:solidFill>
                <a:cs typeface="Calibri Light"/>
              </a:rPr>
              <a:t>h</a:t>
            </a:r>
            <a:r>
              <a:rPr sz="1400" b="0" spc="5" dirty="0">
                <a:solidFill>
                  <a:schemeClr val="bg1"/>
                </a:solidFill>
                <a:cs typeface="Calibri Light"/>
              </a:rPr>
              <a:t> </a:t>
            </a:r>
            <a:r>
              <a:rPr sz="1400" b="0" spc="-5" dirty="0">
                <a:solidFill>
                  <a:schemeClr val="bg1"/>
                </a:solidFill>
                <a:cs typeface="Calibri Light"/>
              </a:rPr>
              <a:t>C</a:t>
            </a:r>
            <a:r>
              <a:rPr sz="1400" b="0" spc="-10" dirty="0">
                <a:solidFill>
                  <a:schemeClr val="bg1"/>
                </a:solidFill>
                <a:cs typeface="Calibri Light"/>
              </a:rPr>
              <a:t>en</a:t>
            </a:r>
            <a:r>
              <a:rPr sz="1400" b="0" dirty="0">
                <a:solidFill>
                  <a:schemeClr val="bg1"/>
                </a:solidFill>
                <a:cs typeface="Calibri Light"/>
              </a:rPr>
              <a:t>t</a:t>
            </a:r>
            <a:r>
              <a:rPr sz="1400" b="0" spc="-10" dirty="0">
                <a:solidFill>
                  <a:schemeClr val="bg1"/>
                </a:solidFill>
                <a:cs typeface="Calibri Light"/>
              </a:rPr>
              <a:t>e</a:t>
            </a:r>
            <a:r>
              <a:rPr sz="1400" b="0" spc="-5" dirty="0">
                <a:solidFill>
                  <a:schemeClr val="bg1"/>
                </a:solidFill>
                <a:cs typeface="Calibri Light"/>
              </a:rPr>
              <a:t>r</a:t>
            </a:r>
            <a:r>
              <a:rPr sz="1400" b="0" dirty="0">
                <a:solidFill>
                  <a:schemeClr val="bg1"/>
                </a:solidFill>
                <a:cs typeface="Calibri Light"/>
              </a:rPr>
              <a:t> </a:t>
            </a:r>
            <a:r>
              <a:rPr sz="1400" b="0" spc="-10" dirty="0">
                <a:solidFill>
                  <a:schemeClr val="bg1"/>
                </a:solidFill>
                <a:cs typeface="Calibri Light"/>
              </a:rPr>
              <a:t>in</a:t>
            </a:r>
            <a:r>
              <a:rPr sz="1400" b="0" spc="5" dirty="0">
                <a:solidFill>
                  <a:schemeClr val="bg1"/>
                </a:solidFill>
                <a:cs typeface="Calibri Light"/>
              </a:rPr>
              <a:t> </a:t>
            </a:r>
            <a:r>
              <a:rPr sz="1400" b="0" spc="-10" dirty="0">
                <a:solidFill>
                  <a:schemeClr val="bg1"/>
                </a:solidFill>
                <a:cs typeface="Calibri Light"/>
              </a:rPr>
              <a:t>Eg</a:t>
            </a:r>
            <a:r>
              <a:rPr sz="1400" b="0" spc="-15" dirty="0">
                <a:solidFill>
                  <a:schemeClr val="bg1"/>
                </a:solidFill>
                <a:cs typeface="Calibri Light"/>
              </a:rPr>
              <a:t>y</a:t>
            </a:r>
            <a:r>
              <a:rPr sz="1400" b="0" spc="-5" dirty="0">
                <a:solidFill>
                  <a:schemeClr val="bg1"/>
                </a:solidFill>
                <a:cs typeface="Calibri Light"/>
              </a:rPr>
              <a:t>pt</a:t>
            </a:r>
            <a:r>
              <a:rPr sz="1400" b="0" spc="5" dirty="0">
                <a:solidFill>
                  <a:schemeClr val="bg1"/>
                </a:solidFill>
                <a:cs typeface="Calibri Light"/>
              </a:rPr>
              <a:t> </a:t>
            </a:r>
            <a:r>
              <a:rPr sz="1400" b="0" spc="-10" dirty="0">
                <a:solidFill>
                  <a:schemeClr val="bg1"/>
                </a:solidFill>
                <a:cs typeface="Calibri Light"/>
              </a:rPr>
              <a:t>i</a:t>
            </a:r>
            <a:r>
              <a:rPr sz="1400" b="0" spc="-5" dirty="0">
                <a:solidFill>
                  <a:schemeClr val="bg1"/>
                </a:solidFill>
                <a:cs typeface="Calibri Light"/>
              </a:rPr>
              <a:t>s</a:t>
            </a:r>
            <a:r>
              <a:rPr sz="1400" b="0" dirty="0">
                <a:solidFill>
                  <a:schemeClr val="bg1"/>
                </a:solidFill>
                <a:cs typeface="Calibri Light"/>
              </a:rPr>
              <a:t> </a:t>
            </a:r>
            <a:r>
              <a:rPr sz="1400" b="0" spc="-15" dirty="0">
                <a:solidFill>
                  <a:schemeClr val="bg1"/>
                </a:solidFill>
                <a:cs typeface="Calibri Light"/>
              </a:rPr>
              <a:t>a</a:t>
            </a:r>
            <a:r>
              <a:rPr sz="1400" b="0" spc="-10" dirty="0">
                <a:solidFill>
                  <a:schemeClr val="bg1"/>
                </a:solidFill>
                <a:cs typeface="Calibri Light"/>
              </a:rPr>
              <a:t>n</a:t>
            </a:r>
            <a:r>
              <a:rPr sz="1400" b="0" spc="5" dirty="0">
                <a:solidFill>
                  <a:schemeClr val="bg1"/>
                </a:solidFill>
                <a:cs typeface="Calibri Light"/>
              </a:rPr>
              <a:t> </a:t>
            </a:r>
            <a:r>
              <a:rPr sz="1400" b="0" spc="-10" dirty="0">
                <a:solidFill>
                  <a:schemeClr val="bg1"/>
                </a:solidFill>
                <a:cs typeface="Calibri Light"/>
              </a:rPr>
              <a:t>Equ</a:t>
            </a:r>
            <a:r>
              <a:rPr sz="1400" b="0" spc="-15" dirty="0">
                <a:solidFill>
                  <a:schemeClr val="bg1"/>
                </a:solidFill>
                <a:cs typeface="Calibri Light"/>
              </a:rPr>
              <a:t>a</a:t>
            </a:r>
            <a:r>
              <a:rPr sz="1400" b="0" spc="-5" dirty="0">
                <a:solidFill>
                  <a:schemeClr val="bg1"/>
                </a:solidFill>
                <a:cs typeface="Calibri Light"/>
              </a:rPr>
              <a:t>l</a:t>
            </a:r>
            <a:r>
              <a:rPr sz="1400" b="0" dirty="0">
                <a:solidFill>
                  <a:schemeClr val="bg1"/>
                </a:solidFill>
                <a:cs typeface="Calibri Light"/>
              </a:rPr>
              <a:t> O</a:t>
            </a:r>
            <a:r>
              <a:rPr sz="1400" b="0" spc="-10" dirty="0">
                <a:solidFill>
                  <a:schemeClr val="bg1"/>
                </a:solidFill>
                <a:cs typeface="Calibri Light"/>
              </a:rPr>
              <a:t>pp</a:t>
            </a:r>
            <a:r>
              <a:rPr sz="1400" b="0" spc="-5" dirty="0">
                <a:solidFill>
                  <a:schemeClr val="bg1"/>
                </a:solidFill>
                <a:cs typeface="Calibri Light"/>
              </a:rPr>
              <a:t>o</a:t>
            </a:r>
            <a:r>
              <a:rPr sz="1400" b="0" spc="-10" dirty="0">
                <a:solidFill>
                  <a:schemeClr val="bg1"/>
                </a:solidFill>
                <a:cs typeface="Calibri Light"/>
              </a:rPr>
              <a:t>r</a:t>
            </a:r>
            <a:r>
              <a:rPr sz="1400" b="0" dirty="0">
                <a:solidFill>
                  <a:schemeClr val="bg1"/>
                </a:solidFill>
                <a:cs typeface="Calibri Light"/>
              </a:rPr>
              <a:t>t</a:t>
            </a:r>
            <a:r>
              <a:rPr sz="1400" b="0" spc="-10" dirty="0">
                <a:solidFill>
                  <a:schemeClr val="bg1"/>
                </a:solidFill>
                <a:cs typeface="Calibri Light"/>
              </a:rPr>
              <a:t>uni</a:t>
            </a:r>
            <a:r>
              <a:rPr sz="1400" b="0" dirty="0">
                <a:solidFill>
                  <a:schemeClr val="bg1"/>
                </a:solidFill>
                <a:cs typeface="Calibri Light"/>
              </a:rPr>
              <a:t>t</a:t>
            </a:r>
            <a:r>
              <a:rPr sz="1400" b="0" spc="-10" dirty="0">
                <a:solidFill>
                  <a:schemeClr val="bg1"/>
                </a:solidFill>
                <a:cs typeface="Calibri Light"/>
              </a:rPr>
              <a:t>y</a:t>
            </a:r>
            <a:r>
              <a:rPr sz="1400" b="0" spc="-5" dirty="0">
                <a:solidFill>
                  <a:schemeClr val="bg1"/>
                </a:solidFill>
                <a:cs typeface="Calibri Light"/>
              </a:rPr>
              <a:t> </a:t>
            </a:r>
            <a:r>
              <a:rPr sz="1400" b="0" spc="-10" dirty="0">
                <a:solidFill>
                  <a:schemeClr val="bg1"/>
                </a:solidFill>
                <a:cs typeface="Calibri Light"/>
              </a:rPr>
              <a:t>E</a:t>
            </a:r>
            <a:r>
              <a:rPr sz="1400" b="0" dirty="0">
                <a:solidFill>
                  <a:schemeClr val="bg1"/>
                </a:solidFill>
                <a:cs typeface="Calibri Light"/>
              </a:rPr>
              <a:t>m</a:t>
            </a:r>
            <a:r>
              <a:rPr sz="1400" b="0" spc="-10" dirty="0">
                <a:solidFill>
                  <a:schemeClr val="bg1"/>
                </a:solidFill>
                <a:cs typeface="Calibri Light"/>
              </a:rPr>
              <a:t>pl</a:t>
            </a:r>
            <a:r>
              <a:rPr sz="1400" b="0" spc="-5" dirty="0">
                <a:solidFill>
                  <a:schemeClr val="bg1"/>
                </a:solidFill>
                <a:cs typeface="Calibri Light"/>
              </a:rPr>
              <a:t>oy</a:t>
            </a:r>
            <a:r>
              <a:rPr sz="1400" b="0" spc="-10" dirty="0">
                <a:solidFill>
                  <a:schemeClr val="bg1"/>
                </a:solidFill>
                <a:cs typeface="Calibri Light"/>
              </a:rPr>
              <a:t>e</a:t>
            </a:r>
            <a:r>
              <a:rPr sz="1400" b="0" spc="-5" dirty="0">
                <a:solidFill>
                  <a:schemeClr val="bg1"/>
                </a:solidFill>
                <a:cs typeface="Calibri Light"/>
              </a:rPr>
              <a:t>r</a:t>
            </a:r>
            <a:r>
              <a:rPr sz="1400" b="0" dirty="0">
                <a:solidFill>
                  <a:schemeClr val="bg1"/>
                </a:solidFill>
                <a:cs typeface="Calibri Light"/>
              </a:rPr>
              <a:t> </a:t>
            </a:r>
            <a:r>
              <a:rPr sz="1400" b="0" spc="-15" dirty="0">
                <a:solidFill>
                  <a:schemeClr val="bg1"/>
                </a:solidFill>
                <a:cs typeface="Calibri Light"/>
              </a:rPr>
              <a:t>a</a:t>
            </a:r>
            <a:r>
              <a:rPr sz="1400" b="0" spc="-10" dirty="0">
                <a:solidFill>
                  <a:schemeClr val="bg1"/>
                </a:solidFill>
                <a:cs typeface="Calibri Light"/>
              </a:rPr>
              <a:t>nd</a:t>
            </a:r>
            <a:r>
              <a:rPr sz="1400" b="0" spc="5" dirty="0">
                <a:solidFill>
                  <a:schemeClr val="bg1"/>
                </a:solidFill>
                <a:cs typeface="Calibri Light"/>
              </a:rPr>
              <a:t> </a:t>
            </a:r>
            <a:r>
              <a:rPr sz="1400" b="0" spc="-10" dirty="0">
                <a:solidFill>
                  <a:schemeClr val="bg1"/>
                </a:solidFill>
                <a:cs typeface="Calibri Light"/>
              </a:rPr>
              <a:t>i</a:t>
            </a:r>
            <a:r>
              <a:rPr sz="1400" b="0" spc="-5" dirty="0">
                <a:solidFill>
                  <a:schemeClr val="bg1"/>
                </a:solidFill>
                <a:cs typeface="Calibri Light"/>
              </a:rPr>
              <a:t>s</a:t>
            </a:r>
            <a:r>
              <a:rPr sz="1400" b="0" dirty="0">
                <a:solidFill>
                  <a:schemeClr val="bg1"/>
                </a:solidFill>
                <a:cs typeface="Calibri Light"/>
              </a:rPr>
              <a:t> </a:t>
            </a:r>
            <a:r>
              <a:rPr sz="1400" b="0" spc="-10" dirty="0">
                <a:solidFill>
                  <a:schemeClr val="bg1"/>
                </a:solidFill>
                <a:cs typeface="Calibri Light"/>
              </a:rPr>
              <a:t>seeking</a:t>
            </a:r>
            <a:r>
              <a:rPr sz="1400" b="0" spc="-5" dirty="0">
                <a:solidFill>
                  <a:schemeClr val="bg1"/>
                </a:solidFill>
                <a:cs typeface="Calibri Light"/>
              </a:rPr>
              <a:t> a</a:t>
            </a:r>
            <a:r>
              <a:rPr sz="1400" b="0" dirty="0">
                <a:solidFill>
                  <a:schemeClr val="bg1"/>
                </a:solidFill>
                <a:cs typeface="Calibri Light"/>
              </a:rPr>
              <a:t> </a:t>
            </a:r>
            <a:r>
              <a:rPr sz="1400" b="0" spc="-10" dirty="0">
                <a:solidFill>
                  <a:schemeClr val="bg1"/>
                </a:solidFill>
                <a:cs typeface="Calibri Light"/>
              </a:rPr>
              <a:t>div</a:t>
            </a:r>
            <a:r>
              <a:rPr sz="1400" b="0" spc="-20" dirty="0">
                <a:solidFill>
                  <a:schemeClr val="bg1"/>
                </a:solidFill>
                <a:cs typeface="Calibri Light"/>
              </a:rPr>
              <a:t>e</a:t>
            </a:r>
            <a:r>
              <a:rPr sz="1400" b="0" spc="-10" dirty="0">
                <a:solidFill>
                  <a:schemeClr val="bg1"/>
                </a:solidFill>
                <a:cs typeface="Calibri Light"/>
              </a:rPr>
              <a:t>rs</a:t>
            </a:r>
            <a:r>
              <a:rPr sz="1400" b="0" dirty="0">
                <a:solidFill>
                  <a:schemeClr val="bg1"/>
                </a:solidFill>
                <a:cs typeface="Calibri Light"/>
              </a:rPr>
              <a:t>e</a:t>
            </a:r>
            <a:r>
              <a:rPr sz="1400" b="0" spc="-5" dirty="0">
                <a:solidFill>
                  <a:schemeClr val="bg1"/>
                </a:solidFill>
                <a:cs typeface="Calibri Light"/>
              </a:rPr>
              <a:t> </a:t>
            </a:r>
            <a:r>
              <a:rPr sz="1400" b="0" spc="-10" dirty="0">
                <a:solidFill>
                  <a:schemeClr val="bg1"/>
                </a:solidFill>
                <a:cs typeface="Calibri Light"/>
              </a:rPr>
              <a:t>sla</a:t>
            </a:r>
            <a:r>
              <a:rPr sz="1400" b="0" dirty="0">
                <a:solidFill>
                  <a:schemeClr val="bg1"/>
                </a:solidFill>
                <a:cs typeface="Calibri Light"/>
              </a:rPr>
              <a:t>te</a:t>
            </a:r>
            <a:r>
              <a:rPr sz="1400" b="0" spc="-5" dirty="0">
                <a:solidFill>
                  <a:schemeClr val="bg1"/>
                </a:solidFill>
                <a:cs typeface="Calibri Light"/>
              </a:rPr>
              <a:t> of</a:t>
            </a:r>
            <a:r>
              <a:rPr sz="1400" b="0" spc="5" dirty="0">
                <a:solidFill>
                  <a:schemeClr val="bg1"/>
                </a:solidFill>
                <a:cs typeface="Calibri Light"/>
              </a:rPr>
              <a:t> </a:t>
            </a:r>
            <a:r>
              <a:rPr sz="1400" b="0" spc="-10" dirty="0">
                <a:solidFill>
                  <a:schemeClr val="bg1"/>
                </a:solidFill>
                <a:cs typeface="Calibri Light"/>
              </a:rPr>
              <a:t>quali</a:t>
            </a:r>
            <a:r>
              <a:rPr sz="1400" b="0" spc="-5" dirty="0">
                <a:solidFill>
                  <a:schemeClr val="bg1"/>
                </a:solidFill>
                <a:cs typeface="Calibri Light"/>
              </a:rPr>
              <a:t>f</a:t>
            </a:r>
            <a:r>
              <a:rPr sz="1400" b="0" spc="-10" dirty="0">
                <a:solidFill>
                  <a:schemeClr val="bg1"/>
                </a:solidFill>
                <a:cs typeface="Calibri Light"/>
              </a:rPr>
              <a:t>i</a:t>
            </a:r>
            <a:r>
              <a:rPr sz="1400" b="0" spc="-20" dirty="0">
                <a:solidFill>
                  <a:schemeClr val="bg1"/>
                </a:solidFill>
                <a:cs typeface="Calibri Light"/>
              </a:rPr>
              <a:t>e</a:t>
            </a:r>
            <a:r>
              <a:rPr sz="1400" b="0" spc="-10" dirty="0">
                <a:solidFill>
                  <a:schemeClr val="bg1"/>
                </a:solidFill>
                <a:cs typeface="Calibri Light"/>
              </a:rPr>
              <a:t>d</a:t>
            </a:r>
            <a:r>
              <a:rPr sz="1400" b="0" spc="5" dirty="0">
                <a:solidFill>
                  <a:schemeClr val="bg1"/>
                </a:solidFill>
                <a:cs typeface="Calibri Light"/>
              </a:rPr>
              <a:t> </a:t>
            </a:r>
            <a:r>
              <a:rPr sz="1400" b="0" dirty="0">
                <a:solidFill>
                  <a:schemeClr val="bg1"/>
                </a:solidFill>
                <a:cs typeface="Calibri Light"/>
              </a:rPr>
              <a:t>c</a:t>
            </a:r>
            <a:r>
              <a:rPr sz="1400" b="0" spc="-15" dirty="0">
                <a:solidFill>
                  <a:schemeClr val="bg1"/>
                </a:solidFill>
                <a:cs typeface="Calibri Light"/>
              </a:rPr>
              <a:t>a</a:t>
            </a:r>
            <a:r>
              <a:rPr sz="1400" b="0" spc="-10" dirty="0">
                <a:solidFill>
                  <a:schemeClr val="bg1"/>
                </a:solidFill>
                <a:cs typeface="Calibri Light"/>
              </a:rPr>
              <a:t>ndid</a:t>
            </a:r>
            <a:r>
              <a:rPr sz="1400" b="0" spc="-15" dirty="0">
                <a:solidFill>
                  <a:schemeClr val="bg1"/>
                </a:solidFill>
                <a:cs typeface="Calibri Light"/>
              </a:rPr>
              <a:t>a</a:t>
            </a:r>
            <a:r>
              <a:rPr sz="1400" b="0" dirty="0">
                <a:solidFill>
                  <a:schemeClr val="bg1"/>
                </a:solidFill>
                <a:cs typeface="Calibri Light"/>
              </a:rPr>
              <a:t>t</a:t>
            </a:r>
            <a:r>
              <a:rPr sz="1400" b="0" spc="-10" dirty="0">
                <a:solidFill>
                  <a:schemeClr val="bg1"/>
                </a:solidFill>
                <a:cs typeface="Calibri Light"/>
              </a:rPr>
              <a:t>e</a:t>
            </a:r>
            <a:r>
              <a:rPr sz="1400" b="0" spc="-5" dirty="0">
                <a:solidFill>
                  <a:schemeClr val="bg1"/>
                </a:solidFill>
                <a:cs typeface="Calibri Light"/>
              </a:rPr>
              <a:t>s</a:t>
            </a:r>
            <a:r>
              <a:rPr sz="1400" b="0" dirty="0">
                <a:solidFill>
                  <a:schemeClr val="bg1"/>
                </a:solidFill>
                <a:cs typeface="Calibri Light"/>
              </a:rPr>
              <a:t> </a:t>
            </a:r>
            <a:r>
              <a:rPr sz="1400" b="0" spc="-5" dirty="0">
                <a:solidFill>
                  <a:schemeClr val="bg1"/>
                </a:solidFill>
                <a:cs typeface="Calibri Light"/>
              </a:rPr>
              <a:t>for</a:t>
            </a:r>
            <a:r>
              <a:rPr sz="1400" b="0" dirty="0">
                <a:solidFill>
                  <a:schemeClr val="bg1"/>
                </a:solidFill>
                <a:cs typeface="Calibri Light"/>
              </a:rPr>
              <a:t> </a:t>
            </a:r>
            <a:r>
              <a:rPr sz="1400" b="0" spc="-5" dirty="0">
                <a:solidFill>
                  <a:schemeClr val="bg1"/>
                </a:solidFill>
                <a:cs typeface="Calibri Light"/>
              </a:rPr>
              <a:t>fo</a:t>
            </a:r>
            <a:r>
              <a:rPr sz="1400" b="0" spc="-10" dirty="0">
                <a:solidFill>
                  <a:schemeClr val="bg1"/>
                </a:solidFill>
                <a:cs typeface="Calibri Light"/>
              </a:rPr>
              <a:t>r</a:t>
            </a:r>
            <a:r>
              <a:rPr sz="1400" b="0" dirty="0">
                <a:solidFill>
                  <a:schemeClr val="bg1"/>
                </a:solidFill>
                <a:cs typeface="Calibri Light"/>
              </a:rPr>
              <a:t>m</a:t>
            </a:r>
            <a:r>
              <a:rPr sz="1400" b="0" spc="-15" dirty="0">
                <a:solidFill>
                  <a:schemeClr val="bg1"/>
                </a:solidFill>
                <a:cs typeface="Calibri Light"/>
              </a:rPr>
              <a:t>a</a:t>
            </a:r>
            <a:r>
              <a:rPr sz="1400" b="0" spc="-5" dirty="0">
                <a:solidFill>
                  <a:schemeClr val="bg1"/>
                </a:solidFill>
                <a:cs typeface="Calibri Light"/>
              </a:rPr>
              <a:t>l</a:t>
            </a:r>
            <a:r>
              <a:rPr sz="1400" b="0" dirty="0">
                <a:solidFill>
                  <a:schemeClr val="bg1"/>
                </a:solidFill>
                <a:cs typeface="Calibri Light"/>
              </a:rPr>
              <a:t> c</a:t>
            </a:r>
            <a:r>
              <a:rPr sz="1400" b="0" spc="-5" dirty="0">
                <a:solidFill>
                  <a:schemeClr val="bg1"/>
                </a:solidFill>
                <a:cs typeface="Calibri Light"/>
              </a:rPr>
              <a:t>o</a:t>
            </a:r>
            <a:r>
              <a:rPr sz="1400" b="0" spc="-10" dirty="0">
                <a:solidFill>
                  <a:schemeClr val="bg1"/>
                </a:solidFill>
                <a:cs typeface="Calibri Light"/>
              </a:rPr>
              <a:t>nsidera</a:t>
            </a:r>
            <a:r>
              <a:rPr sz="1400" b="0" dirty="0">
                <a:solidFill>
                  <a:schemeClr val="bg1"/>
                </a:solidFill>
                <a:cs typeface="Calibri Light"/>
              </a:rPr>
              <a:t>t</a:t>
            </a:r>
            <a:r>
              <a:rPr sz="1400" b="0" spc="-5" dirty="0">
                <a:solidFill>
                  <a:schemeClr val="bg1"/>
                </a:solidFill>
                <a:cs typeface="Calibri Light"/>
              </a:rPr>
              <a:t>ion.</a:t>
            </a:r>
            <a:endParaRPr sz="1400" dirty="0">
              <a:solidFill>
                <a:schemeClr val="bg1"/>
              </a:solidFill>
              <a:cs typeface="Calibri Light"/>
            </a:endParaRPr>
          </a:p>
        </p:txBody>
      </p:sp>
      <p:sp>
        <p:nvSpPr>
          <p:cNvPr id="5" name="object 5"/>
          <p:cNvSpPr txBox="1"/>
          <p:nvPr/>
        </p:nvSpPr>
        <p:spPr>
          <a:xfrm>
            <a:off x="775974" y="1676400"/>
            <a:ext cx="5350510" cy="3505447"/>
          </a:xfrm>
          <a:prstGeom prst="rect">
            <a:avLst/>
          </a:prstGeom>
        </p:spPr>
        <p:txBody>
          <a:bodyPr vert="horz" wrap="square" lIns="0" tIns="0" rIns="0" bIns="0" rtlCol="0">
            <a:spAutoFit/>
          </a:bodyPr>
          <a:lstStyle/>
          <a:p>
            <a:pPr marL="12700" marR="36830" algn="just">
              <a:lnSpc>
                <a:spcPct val="107200"/>
              </a:lnSpc>
            </a:pPr>
            <a:r>
              <a:rPr sz="1400" b="1" spc="-10" dirty="0">
                <a:solidFill>
                  <a:schemeClr val="bg1"/>
                </a:solidFill>
                <a:latin typeface="Calibri"/>
                <a:cs typeface="Calibri"/>
              </a:rPr>
              <a:t>How   </a:t>
            </a:r>
            <a:r>
              <a:rPr sz="1400" b="1" spc="-30" dirty="0">
                <a:solidFill>
                  <a:schemeClr val="bg1"/>
                </a:solidFill>
                <a:latin typeface="Calibri"/>
                <a:cs typeface="Calibri"/>
              </a:rPr>
              <a:t> </a:t>
            </a:r>
            <a:r>
              <a:rPr sz="1400" b="1" spc="-10" dirty="0">
                <a:solidFill>
                  <a:schemeClr val="bg1"/>
                </a:solidFill>
                <a:latin typeface="Calibri"/>
                <a:cs typeface="Calibri"/>
              </a:rPr>
              <a:t>to</a:t>
            </a:r>
            <a:r>
              <a:rPr sz="1400" b="1" dirty="0">
                <a:solidFill>
                  <a:schemeClr val="bg1"/>
                </a:solidFill>
                <a:latin typeface="Calibri"/>
                <a:cs typeface="Calibri"/>
              </a:rPr>
              <a:t>   </a:t>
            </a:r>
            <a:r>
              <a:rPr sz="1400" b="1" spc="-35" dirty="0">
                <a:solidFill>
                  <a:schemeClr val="bg1"/>
                </a:solidFill>
                <a:latin typeface="Calibri"/>
                <a:cs typeface="Calibri"/>
              </a:rPr>
              <a:t> </a:t>
            </a:r>
            <a:r>
              <a:rPr sz="1400" b="1" spc="-10" dirty="0">
                <a:solidFill>
                  <a:schemeClr val="bg1"/>
                </a:solidFill>
                <a:latin typeface="Calibri"/>
                <a:cs typeface="Calibri"/>
              </a:rPr>
              <a:t>Apply:</a:t>
            </a:r>
            <a:r>
              <a:rPr sz="1400" b="1" dirty="0">
                <a:solidFill>
                  <a:schemeClr val="bg1"/>
                </a:solidFill>
                <a:latin typeface="Calibri"/>
                <a:cs typeface="Calibri"/>
              </a:rPr>
              <a:t>   </a:t>
            </a:r>
            <a:r>
              <a:rPr sz="1400" b="1" spc="-40" dirty="0">
                <a:solidFill>
                  <a:schemeClr val="bg1"/>
                </a:solidFill>
                <a:latin typeface="Calibri"/>
                <a:cs typeface="Calibri"/>
              </a:rPr>
              <a:t> </a:t>
            </a:r>
            <a:r>
              <a:rPr sz="1400" spc="5" dirty="0">
                <a:solidFill>
                  <a:schemeClr val="bg1"/>
                </a:solidFill>
                <a:latin typeface="Calibri"/>
                <a:cs typeface="Calibri"/>
              </a:rPr>
              <a:t>T</a:t>
            </a:r>
            <a:r>
              <a:rPr sz="1400" dirty="0">
                <a:solidFill>
                  <a:schemeClr val="bg1"/>
                </a:solidFill>
                <a:latin typeface="Calibri"/>
                <a:cs typeface="Calibri"/>
              </a:rPr>
              <a:t>o   </a:t>
            </a:r>
            <a:r>
              <a:rPr sz="1400" spc="-25" dirty="0">
                <a:solidFill>
                  <a:schemeClr val="bg1"/>
                </a:solidFill>
                <a:latin typeface="Calibri"/>
                <a:cs typeface="Calibri"/>
              </a:rPr>
              <a:t> </a:t>
            </a:r>
            <a:r>
              <a:rPr sz="1400" spc="-10" dirty="0">
                <a:solidFill>
                  <a:schemeClr val="bg1"/>
                </a:solidFill>
                <a:latin typeface="Calibri"/>
                <a:cs typeface="Calibri"/>
              </a:rPr>
              <a:t>ensure</a:t>
            </a:r>
            <a:r>
              <a:rPr sz="1400" dirty="0">
                <a:solidFill>
                  <a:schemeClr val="bg1"/>
                </a:solidFill>
                <a:latin typeface="Calibri"/>
                <a:cs typeface="Calibri"/>
              </a:rPr>
              <a:t>   </a:t>
            </a:r>
            <a:r>
              <a:rPr sz="1400" spc="-35" dirty="0">
                <a:solidFill>
                  <a:schemeClr val="bg1"/>
                </a:solidFill>
                <a:latin typeface="Calibri"/>
                <a:cs typeface="Calibri"/>
              </a:rPr>
              <a:t> </a:t>
            </a:r>
            <a:r>
              <a:rPr sz="1400" spc="-5" dirty="0">
                <a:solidFill>
                  <a:schemeClr val="bg1"/>
                </a:solidFill>
                <a:latin typeface="Calibri"/>
                <a:cs typeface="Calibri"/>
              </a:rPr>
              <a:t>consideratio</a:t>
            </a:r>
            <a:r>
              <a:rPr sz="1400" dirty="0">
                <a:solidFill>
                  <a:schemeClr val="bg1"/>
                </a:solidFill>
                <a:latin typeface="Calibri"/>
                <a:cs typeface="Calibri"/>
              </a:rPr>
              <a:t>n   </a:t>
            </a:r>
            <a:r>
              <a:rPr sz="1400" spc="-50" dirty="0">
                <a:solidFill>
                  <a:schemeClr val="bg1"/>
                </a:solidFill>
                <a:latin typeface="Calibri"/>
                <a:cs typeface="Calibri"/>
              </a:rPr>
              <a:t> </a:t>
            </a:r>
            <a:r>
              <a:rPr sz="1400" spc="-5" dirty="0">
                <a:solidFill>
                  <a:schemeClr val="bg1"/>
                </a:solidFill>
                <a:latin typeface="Calibri"/>
                <a:cs typeface="Calibri"/>
              </a:rPr>
              <a:t>fo</a:t>
            </a:r>
            <a:r>
              <a:rPr sz="1400" dirty="0">
                <a:solidFill>
                  <a:schemeClr val="bg1"/>
                </a:solidFill>
                <a:latin typeface="Calibri"/>
                <a:cs typeface="Calibri"/>
              </a:rPr>
              <a:t>r   </a:t>
            </a:r>
            <a:r>
              <a:rPr sz="1400" spc="-40" dirty="0">
                <a:solidFill>
                  <a:schemeClr val="bg1"/>
                </a:solidFill>
                <a:latin typeface="Calibri"/>
                <a:cs typeface="Calibri"/>
              </a:rPr>
              <a:t> </a:t>
            </a:r>
            <a:r>
              <a:rPr sz="1400" spc="5" dirty="0">
                <a:solidFill>
                  <a:schemeClr val="bg1"/>
                </a:solidFill>
                <a:latin typeface="Calibri"/>
                <a:cs typeface="Calibri"/>
              </a:rPr>
              <a:t>thi</a:t>
            </a:r>
            <a:r>
              <a:rPr sz="1400" dirty="0">
                <a:solidFill>
                  <a:schemeClr val="bg1"/>
                </a:solidFill>
                <a:latin typeface="Calibri"/>
                <a:cs typeface="Calibri"/>
              </a:rPr>
              <a:t>s   </a:t>
            </a:r>
            <a:r>
              <a:rPr sz="1400" spc="-25" dirty="0">
                <a:solidFill>
                  <a:schemeClr val="bg1"/>
                </a:solidFill>
                <a:latin typeface="Calibri"/>
                <a:cs typeface="Calibri"/>
              </a:rPr>
              <a:t> </a:t>
            </a:r>
            <a:r>
              <a:rPr sz="1400" spc="-10" dirty="0">
                <a:solidFill>
                  <a:schemeClr val="bg1"/>
                </a:solidFill>
                <a:latin typeface="Calibri"/>
                <a:cs typeface="Calibri"/>
              </a:rPr>
              <a:t>employment</a:t>
            </a:r>
            <a:r>
              <a:rPr sz="1400" spc="-5" dirty="0">
                <a:solidFill>
                  <a:schemeClr val="bg1"/>
                </a:solidFill>
                <a:latin typeface="Calibri"/>
                <a:cs typeface="Calibri"/>
              </a:rPr>
              <a:t> opportunity</a:t>
            </a:r>
            <a:r>
              <a:rPr sz="1400" dirty="0">
                <a:solidFill>
                  <a:schemeClr val="bg1"/>
                </a:solidFill>
                <a:latin typeface="Calibri"/>
                <a:cs typeface="Calibri"/>
              </a:rPr>
              <a:t>,</a:t>
            </a:r>
            <a:r>
              <a:rPr sz="1400" spc="85" dirty="0">
                <a:solidFill>
                  <a:schemeClr val="bg1"/>
                </a:solidFill>
                <a:latin typeface="Calibri"/>
                <a:cs typeface="Calibri"/>
              </a:rPr>
              <a:t> </a:t>
            </a:r>
            <a:r>
              <a:rPr sz="1400" dirty="0">
                <a:solidFill>
                  <a:schemeClr val="bg1"/>
                </a:solidFill>
                <a:latin typeface="Calibri"/>
                <a:cs typeface="Calibri"/>
              </a:rPr>
              <a:t>applicants</a:t>
            </a:r>
            <a:r>
              <a:rPr sz="1400" spc="85" dirty="0">
                <a:solidFill>
                  <a:schemeClr val="bg1"/>
                </a:solidFill>
                <a:latin typeface="Calibri"/>
                <a:cs typeface="Calibri"/>
              </a:rPr>
              <a:t> </a:t>
            </a:r>
            <a:r>
              <a:rPr sz="1400" spc="-10" dirty="0">
                <a:solidFill>
                  <a:schemeClr val="bg1"/>
                </a:solidFill>
                <a:latin typeface="Calibri"/>
                <a:cs typeface="Calibri"/>
              </a:rPr>
              <a:t>mus</a:t>
            </a:r>
            <a:r>
              <a:rPr sz="1400" dirty="0">
                <a:solidFill>
                  <a:schemeClr val="bg1"/>
                </a:solidFill>
                <a:latin typeface="Calibri"/>
                <a:cs typeface="Calibri"/>
              </a:rPr>
              <a:t>t</a:t>
            </a:r>
            <a:r>
              <a:rPr sz="1400" spc="65" dirty="0">
                <a:solidFill>
                  <a:schemeClr val="bg1"/>
                </a:solidFill>
                <a:latin typeface="Calibri"/>
                <a:cs typeface="Calibri"/>
              </a:rPr>
              <a:t> </a:t>
            </a:r>
            <a:r>
              <a:rPr sz="1400" spc="-15" dirty="0">
                <a:solidFill>
                  <a:schemeClr val="bg1"/>
                </a:solidFill>
                <a:latin typeface="Calibri"/>
                <a:cs typeface="Calibri"/>
              </a:rPr>
              <a:t>referenc</a:t>
            </a:r>
            <a:r>
              <a:rPr sz="1400" spc="-10" dirty="0">
                <a:solidFill>
                  <a:schemeClr val="bg1"/>
                </a:solidFill>
                <a:latin typeface="Calibri"/>
                <a:cs typeface="Calibri"/>
              </a:rPr>
              <a:t>e</a:t>
            </a:r>
            <a:r>
              <a:rPr sz="1400" spc="70" dirty="0">
                <a:solidFill>
                  <a:schemeClr val="bg1"/>
                </a:solidFill>
                <a:latin typeface="Calibri"/>
                <a:cs typeface="Calibri"/>
              </a:rPr>
              <a:t> </a:t>
            </a:r>
            <a:r>
              <a:rPr sz="1400" spc="-5" dirty="0">
                <a:solidFill>
                  <a:schemeClr val="bg1"/>
                </a:solidFill>
                <a:latin typeface="Calibri"/>
                <a:cs typeface="Calibri"/>
              </a:rPr>
              <a:t>th</a:t>
            </a:r>
            <a:r>
              <a:rPr sz="1400" spc="-10" dirty="0">
                <a:solidFill>
                  <a:schemeClr val="bg1"/>
                </a:solidFill>
                <a:latin typeface="Calibri"/>
                <a:cs typeface="Calibri"/>
              </a:rPr>
              <a:t>e</a:t>
            </a:r>
            <a:r>
              <a:rPr sz="1400" spc="90" dirty="0">
                <a:solidFill>
                  <a:schemeClr val="bg1"/>
                </a:solidFill>
                <a:latin typeface="Calibri"/>
                <a:cs typeface="Calibri"/>
              </a:rPr>
              <a:t> </a:t>
            </a:r>
            <a:r>
              <a:rPr sz="1400" dirty="0">
                <a:solidFill>
                  <a:schemeClr val="bg1"/>
                </a:solidFill>
                <a:latin typeface="Calibri"/>
                <a:cs typeface="Calibri"/>
              </a:rPr>
              <a:t>Announcem</a:t>
            </a:r>
            <a:r>
              <a:rPr sz="1400" spc="-5" dirty="0">
                <a:solidFill>
                  <a:schemeClr val="bg1"/>
                </a:solidFill>
                <a:latin typeface="Calibri"/>
                <a:cs typeface="Calibri"/>
              </a:rPr>
              <a:t>e</a:t>
            </a:r>
            <a:r>
              <a:rPr sz="1400" dirty="0">
                <a:solidFill>
                  <a:schemeClr val="bg1"/>
                </a:solidFill>
                <a:latin typeface="Calibri"/>
                <a:cs typeface="Calibri"/>
              </a:rPr>
              <a:t>nt</a:t>
            </a:r>
            <a:r>
              <a:rPr sz="1400" spc="85" dirty="0">
                <a:solidFill>
                  <a:schemeClr val="bg1"/>
                </a:solidFill>
                <a:latin typeface="Calibri"/>
                <a:cs typeface="Calibri"/>
              </a:rPr>
              <a:t> </a:t>
            </a:r>
            <a:r>
              <a:rPr sz="1400" spc="-15" dirty="0">
                <a:solidFill>
                  <a:schemeClr val="bg1"/>
                </a:solidFill>
                <a:latin typeface="Calibri"/>
                <a:cs typeface="Calibri"/>
              </a:rPr>
              <a:t>Numbe</a:t>
            </a:r>
            <a:r>
              <a:rPr sz="1400" spc="-5" dirty="0">
                <a:solidFill>
                  <a:schemeClr val="bg1"/>
                </a:solidFill>
                <a:latin typeface="Calibri"/>
                <a:cs typeface="Calibri"/>
              </a:rPr>
              <a:t>r</a:t>
            </a:r>
            <a:r>
              <a:rPr sz="1400" spc="65" dirty="0">
                <a:solidFill>
                  <a:schemeClr val="bg1"/>
                </a:solidFill>
                <a:latin typeface="Calibri"/>
                <a:cs typeface="Calibri"/>
              </a:rPr>
              <a:t> </a:t>
            </a:r>
            <a:r>
              <a:rPr sz="1400" dirty="0">
                <a:solidFill>
                  <a:schemeClr val="bg1"/>
                </a:solidFill>
                <a:latin typeface="Calibri"/>
                <a:cs typeface="Calibri"/>
              </a:rPr>
              <a:t>and Job </a:t>
            </a:r>
            <a:r>
              <a:rPr sz="1400" spc="140" dirty="0">
                <a:solidFill>
                  <a:schemeClr val="bg1"/>
                </a:solidFill>
                <a:latin typeface="Calibri"/>
                <a:cs typeface="Calibri"/>
              </a:rPr>
              <a:t> </a:t>
            </a:r>
            <a:r>
              <a:rPr sz="1400" spc="5" dirty="0">
                <a:solidFill>
                  <a:schemeClr val="bg1"/>
                </a:solidFill>
                <a:latin typeface="Calibri"/>
                <a:cs typeface="Calibri"/>
              </a:rPr>
              <a:t>Titl</a:t>
            </a:r>
            <a:r>
              <a:rPr sz="1400" dirty="0">
                <a:solidFill>
                  <a:schemeClr val="bg1"/>
                </a:solidFill>
                <a:latin typeface="Calibri"/>
                <a:cs typeface="Calibri"/>
              </a:rPr>
              <a:t>e </a:t>
            </a:r>
            <a:r>
              <a:rPr sz="1400" spc="150" dirty="0">
                <a:solidFill>
                  <a:schemeClr val="bg1"/>
                </a:solidFill>
                <a:latin typeface="Calibri"/>
                <a:cs typeface="Calibri"/>
              </a:rPr>
              <a:t> </a:t>
            </a:r>
            <a:r>
              <a:rPr sz="1400" dirty="0">
                <a:solidFill>
                  <a:schemeClr val="bg1"/>
                </a:solidFill>
                <a:latin typeface="Calibri"/>
                <a:cs typeface="Calibri"/>
              </a:rPr>
              <a:t>in </a:t>
            </a:r>
            <a:r>
              <a:rPr sz="1400" spc="145" dirty="0">
                <a:solidFill>
                  <a:schemeClr val="bg1"/>
                </a:solidFill>
                <a:latin typeface="Calibri"/>
                <a:cs typeface="Calibri"/>
              </a:rPr>
              <a:t> </a:t>
            </a:r>
            <a:r>
              <a:rPr sz="1400" spc="-5" dirty="0">
                <a:solidFill>
                  <a:schemeClr val="bg1"/>
                </a:solidFill>
                <a:latin typeface="Calibri"/>
                <a:cs typeface="Calibri"/>
              </a:rPr>
              <a:t>th</a:t>
            </a:r>
            <a:r>
              <a:rPr sz="1400" spc="-10" dirty="0">
                <a:solidFill>
                  <a:schemeClr val="bg1"/>
                </a:solidFill>
                <a:latin typeface="Calibri"/>
                <a:cs typeface="Calibri"/>
              </a:rPr>
              <a:t>e</a:t>
            </a:r>
            <a:r>
              <a:rPr sz="1400" dirty="0">
                <a:solidFill>
                  <a:schemeClr val="bg1"/>
                </a:solidFill>
                <a:latin typeface="Calibri"/>
                <a:cs typeface="Calibri"/>
              </a:rPr>
              <a:t> </a:t>
            </a:r>
            <a:r>
              <a:rPr sz="1400" spc="145" dirty="0">
                <a:solidFill>
                  <a:schemeClr val="bg1"/>
                </a:solidFill>
                <a:latin typeface="Calibri"/>
                <a:cs typeface="Calibri"/>
              </a:rPr>
              <a:t> </a:t>
            </a:r>
            <a:r>
              <a:rPr sz="1400" dirty="0">
                <a:solidFill>
                  <a:schemeClr val="bg1"/>
                </a:solidFill>
                <a:latin typeface="Calibri"/>
                <a:cs typeface="Calibri"/>
              </a:rPr>
              <a:t>subje</a:t>
            </a:r>
            <a:r>
              <a:rPr sz="1400" spc="-10" dirty="0">
                <a:solidFill>
                  <a:schemeClr val="bg1"/>
                </a:solidFill>
                <a:latin typeface="Calibri"/>
                <a:cs typeface="Calibri"/>
              </a:rPr>
              <a:t>ct</a:t>
            </a:r>
            <a:r>
              <a:rPr sz="1400" dirty="0">
                <a:solidFill>
                  <a:schemeClr val="bg1"/>
                </a:solidFill>
                <a:latin typeface="Calibri"/>
                <a:cs typeface="Calibri"/>
              </a:rPr>
              <a:t> </a:t>
            </a:r>
            <a:r>
              <a:rPr sz="1400" spc="140" dirty="0">
                <a:solidFill>
                  <a:schemeClr val="bg1"/>
                </a:solidFill>
                <a:latin typeface="Calibri"/>
                <a:cs typeface="Calibri"/>
              </a:rPr>
              <a:t> </a:t>
            </a:r>
            <a:r>
              <a:rPr sz="1400" dirty="0">
                <a:solidFill>
                  <a:schemeClr val="bg1"/>
                </a:solidFill>
                <a:latin typeface="Calibri"/>
                <a:cs typeface="Calibri"/>
              </a:rPr>
              <a:t>line </a:t>
            </a:r>
            <a:r>
              <a:rPr sz="1400" spc="145" dirty="0">
                <a:solidFill>
                  <a:schemeClr val="bg1"/>
                </a:solidFill>
                <a:latin typeface="Calibri"/>
                <a:cs typeface="Calibri"/>
              </a:rPr>
              <a:t> </a:t>
            </a:r>
            <a:r>
              <a:rPr sz="1400" spc="-5" dirty="0">
                <a:solidFill>
                  <a:schemeClr val="bg1"/>
                </a:solidFill>
                <a:latin typeface="Calibri"/>
                <a:cs typeface="Calibri"/>
              </a:rPr>
              <a:t>o</a:t>
            </a:r>
            <a:r>
              <a:rPr sz="1400" dirty="0">
                <a:solidFill>
                  <a:schemeClr val="bg1"/>
                </a:solidFill>
                <a:latin typeface="Calibri"/>
                <a:cs typeface="Calibri"/>
              </a:rPr>
              <a:t>f </a:t>
            </a:r>
            <a:r>
              <a:rPr sz="1400" spc="135" dirty="0">
                <a:solidFill>
                  <a:schemeClr val="bg1"/>
                </a:solidFill>
                <a:latin typeface="Calibri"/>
                <a:cs typeface="Calibri"/>
              </a:rPr>
              <a:t> </a:t>
            </a:r>
            <a:r>
              <a:rPr sz="1400" dirty="0">
                <a:solidFill>
                  <a:schemeClr val="bg1"/>
                </a:solidFill>
                <a:latin typeface="Calibri"/>
                <a:cs typeface="Calibri"/>
              </a:rPr>
              <a:t>an </a:t>
            </a:r>
            <a:r>
              <a:rPr sz="1400" spc="145" dirty="0">
                <a:solidFill>
                  <a:schemeClr val="bg1"/>
                </a:solidFill>
                <a:latin typeface="Calibri"/>
                <a:cs typeface="Calibri"/>
              </a:rPr>
              <a:t> </a:t>
            </a:r>
            <a:r>
              <a:rPr sz="1400" dirty="0">
                <a:solidFill>
                  <a:schemeClr val="bg1"/>
                </a:solidFill>
                <a:latin typeface="Calibri"/>
                <a:cs typeface="Calibri"/>
              </a:rPr>
              <a:t>email </a:t>
            </a:r>
            <a:r>
              <a:rPr sz="1400" spc="140" dirty="0">
                <a:solidFill>
                  <a:schemeClr val="bg1"/>
                </a:solidFill>
                <a:latin typeface="Calibri"/>
                <a:cs typeface="Calibri"/>
              </a:rPr>
              <a:t> </a:t>
            </a:r>
            <a:r>
              <a:rPr sz="1400" dirty="0">
                <a:solidFill>
                  <a:schemeClr val="bg1"/>
                </a:solidFill>
                <a:latin typeface="Calibri"/>
                <a:cs typeface="Calibri"/>
              </a:rPr>
              <a:t>in </a:t>
            </a:r>
            <a:r>
              <a:rPr sz="1400" spc="145" dirty="0">
                <a:solidFill>
                  <a:schemeClr val="bg1"/>
                </a:solidFill>
                <a:latin typeface="Calibri"/>
                <a:cs typeface="Calibri"/>
              </a:rPr>
              <a:t> </a:t>
            </a:r>
            <a:r>
              <a:rPr sz="1400" spc="-5" dirty="0">
                <a:solidFill>
                  <a:schemeClr val="bg1"/>
                </a:solidFill>
                <a:latin typeface="Calibri"/>
                <a:cs typeface="Calibri"/>
              </a:rPr>
              <a:t>th</a:t>
            </a:r>
            <a:r>
              <a:rPr sz="1400" spc="-10" dirty="0">
                <a:solidFill>
                  <a:schemeClr val="bg1"/>
                </a:solidFill>
                <a:latin typeface="Calibri"/>
                <a:cs typeface="Calibri"/>
              </a:rPr>
              <a:t>e</a:t>
            </a:r>
            <a:r>
              <a:rPr sz="1400" dirty="0">
                <a:solidFill>
                  <a:schemeClr val="bg1"/>
                </a:solidFill>
                <a:latin typeface="Calibri"/>
                <a:cs typeface="Calibri"/>
              </a:rPr>
              <a:t> </a:t>
            </a:r>
            <a:r>
              <a:rPr sz="1400" spc="145" dirty="0">
                <a:solidFill>
                  <a:schemeClr val="bg1"/>
                </a:solidFill>
                <a:latin typeface="Calibri"/>
                <a:cs typeface="Calibri"/>
              </a:rPr>
              <a:t> </a:t>
            </a:r>
            <a:r>
              <a:rPr sz="1400" spc="-5" dirty="0">
                <a:solidFill>
                  <a:schemeClr val="bg1"/>
                </a:solidFill>
                <a:latin typeface="Calibri"/>
                <a:cs typeface="Calibri"/>
              </a:rPr>
              <a:t>followin</a:t>
            </a:r>
            <a:r>
              <a:rPr sz="1400" dirty="0">
                <a:solidFill>
                  <a:schemeClr val="bg1"/>
                </a:solidFill>
                <a:latin typeface="Calibri"/>
                <a:cs typeface="Calibri"/>
              </a:rPr>
              <a:t>g </a:t>
            </a:r>
            <a:r>
              <a:rPr sz="1400" spc="135" dirty="0">
                <a:solidFill>
                  <a:schemeClr val="bg1"/>
                </a:solidFill>
                <a:latin typeface="Calibri"/>
                <a:cs typeface="Calibri"/>
              </a:rPr>
              <a:t> </a:t>
            </a:r>
            <a:r>
              <a:rPr sz="1400" spc="-20" dirty="0">
                <a:solidFill>
                  <a:schemeClr val="bg1"/>
                </a:solidFill>
                <a:latin typeface="Calibri"/>
                <a:cs typeface="Calibri"/>
              </a:rPr>
              <a:t>manner</a:t>
            </a:r>
            <a:r>
              <a:rPr sz="1400" spc="-5" dirty="0">
                <a:solidFill>
                  <a:schemeClr val="bg1"/>
                </a:solidFill>
                <a:latin typeface="Calibri"/>
                <a:cs typeface="Calibri"/>
              </a:rPr>
              <a:t>: </a:t>
            </a:r>
            <a:r>
              <a:rPr sz="1400" dirty="0">
                <a:solidFill>
                  <a:schemeClr val="bg1"/>
                </a:solidFill>
                <a:latin typeface="Calibri"/>
                <a:cs typeface="Calibri"/>
              </a:rPr>
              <a:t>ARCE</a:t>
            </a:r>
            <a:r>
              <a:rPr sz="1400" spc="-5" dirty="0">
                <a:solidFill>
                  <a:schemeClr val="bg1"/>
                </a:solidFill>
                <a:latin typeface="Calibri"/>
                <a:cs typeface="Calibri"/>
              </a:rPr>
              <a:t>/</a:t>
            </a:r>
            <a:r>
              <a:rPr sz="1400" spc="-10" dirty="0">
                <a:solidFill>
                  <a:schemeClr val="bg1"/>
                </a:solidFill>
                <a:latin typeface="Calibri"/>
                <a:cs typeface="Calibri"/>
              </a:rPr>
              <a:t>2</a:t>
            </a:r>
            <a:r>
              <a:rPr lang="en-US" sz="1400" spc="-10" dirty="0">
                <a:solidFill>
                  <a:schemeClr val="bg1"/>
                </a:solidFill>
                <a:latin typeface="Calibri"/>
                <a:cs typeface="Calibri"/>
              </a:rPr>
              <a:t>3</a:t>
            </a:r>
            <a:r>
              <a:rPr sz="1400" spc="-10" dirty="0">
                <a:solidFill>
                  <a:schemeClr val="bg1"/>
                </a:solidFill>
                <a:latin typeface="Calibri"/>
                <a:cs typeface="Calibri"/>
              </a:rPr>
              <a:t>-0</a:t>
            </a:r>
            <a:r>
              <a:rPr lang="en-US" sz="1400" spc="-10" dirty="0">
                <a:solidFill>
                  <a:schemeClr val="bg1"/>
                </a:solidFill>
                <a:latin typeface="Calibri"/>
                <a:cs typeface="Calibri"/>
              </a:rPr>
              <a:t>8</a:t>
            </a:r>
            <a:r>
              <a:rPr sz="1400" spc="-5" dirty="0">
                <a:solidFill>
                  <a:schemeClr val="bg1"/>
                </a:solidFill>
                <a:latin typeface="Calibri"/>
                <a:cs typeface="Calibri"/>
              </a:rPr>
              <a:t>,</a:t>
            </a:r>
            <a:r>
              <a:rPr sz="1400" spc="70" dirty="0">
                <a:solidFill>
                  <a:schemeClr val="bg1"/>
                </a:solidFill>
                <a:latin typeface="Calibri"/>
                <a:cs typeface="Calibri"/>
              </a:rPr>
              <a:t> </a:t>
            </a:r>
            <a:r>
              <a:rPr sz="1400" spc="-5" dirty="0">
                <a:solidFill>
                  <a:schemeClr val="bg1"/>
                </a:solidFill>
                <a:latin typeface="Calibri"/>
                <a:cs typeface="Calibri"/>
              </a:rPr>
              <a:t>Graphi</a:t>
            </a:r>
            <a:r>
              <a:rPr sz="1400" dirty="0">
                <a:solidFill>
                  <a:schemeClr val="bg1"/>
                </a:solidFill>
                <a:latin typeface="Calibri"/>
                <a:cs typeface="Calibri"/>
              </a:rPr>
              <a:t>c</a:t>
            </a:r>
            <a:r>
              <a:rPr sz="1400" spc="60" dirty="0">
                <a:solidFill>
                  <a:schemeClr val="bg1"/>
                </a:solidFill>
                <a:latin typeface="Calibri"/>
                <a:cs typeface="Calibri"/>
              </a:rPr>
              <a:t> </a:t>
            </a:r>
            <a:r>
              <a:rPr sz="1400" spc="-5" dirty="0">
                <a:solidFill>
                  <a:schemeClr val="bg1"/>
                </a:solidFill>
                <a:latin typeface="Calibri"/>
                <a:cs typeface="Calibri"/>
              </a:rPr>
              <a:t>Designe</a:t>
            </a:r>
            <a:r>
              <a:rPr sz="1400" dirty="0">
                <a:solidFill>
                  <a:schemeClr val="bg1"/>
                </a:solidFill>
                <a:latin typeface="Calibri"/>
                <a:cs typeface="Calibri"/>
              </a:rPr>
              <a:t>r</a:t>
            </a:r>
            <a:r>
              <a:rPr sz="1400" spc="60" dirty="0">
                <a:solidFill>
                  <a:schemeClr val="bg1"/>
                </a:solidFill>
                <a:latin typeface="Calibri"/>
                <a:cs typeface="Calibri"/>
              </a:rPr>
              <a:t> </a:t>
            </a:r>
            <a:r>
              <a:rPr sz="1400" spc="5" dirty="0">
                <a:solidFill>
                  <a:schemeClr val="bg1"/>
                </a:solidFill>
                <a:latin typeface="Calibri"/>
                <a:cs typeface="Calibri"/>
              </a:rPr>
              <a:t>t</a:t>
            </a:r>
            <a:r>
              <a:rPr sz="1400" dirty="0">
                <a:solidFill>
                  <a:schemeClr val="bg1"/>
                </a:solidFill>
                <a:latin typeface="Calibri"/>
                <a:cs typeface="Calibri"/>
              </a:rPr>
              <a:t>o</a:t>
            </a:r>
            <a:r>
              <a:rPr sz="1400" spc="80" dirty="0">
                <a:solidFill>
                  <a:schemeClr val="bg1"/>
                </a:solidFill>
                <a:latin typeface="Calibri"/>
                <a:cs typeface="Calibri"/>
              </a:rPr>
              <a:t> </a:t>
            </a:r>
            <a:r>
              <a:rPr sz="1400" spc="-10" dirty="0">
                <a:solidFill>
                  <a:schemeClr val="bg1"/>
                </a:solidFill>
                <a:latin typeface="Calibri"/>
                <a:cs typeface="Calibri"/>
              </a:rPr>
              <a:t>be</a:t>
            </a:r>
            <a:r>
              <a:rPr sz="1400" spc="75" dirty="0">
                <a:solidFill>
                  <a:schemeClr val="bg1"/>
                </a:solidFill>
                <a:latin typeface="Calibri"/>
                <a:cs typeface="Calibri"/>
              </a:rPr>
              <a:t> </a:t>
            </a:r>
            <a:r>
              <a:rPr sz="1400" spc="-10" dirty="0">
                <a:solidFill>
                  <a:schemeClr val="bg1"/>
                </a:solidFill>
                <a:latin typeface="Calibri"/>
                <a:cs typeface="Calibri"/>
              </a:rPr>
              <a:t>ema</a:t>
            </a:r>
            <a:r>
              <a:rPr sz="1400" dirty="0">
                <a:solidFill>
                  <a:schemeClr val="bg1"/>
                </a:solidFill>
                <a:latin typeface="Calibri"/>
                <a:cs typeface="Calibri"/>
              </a:rPr>
              <a:t>iled</a:t>
            </a:r>
            <a:r>
              <a:rPr sz="1400" spc="75" dirty="0">
                <a:solidFill>
                  <a:schemeClr val="bg1"/>
                </a:solidFill>
                <a:latin typeface="Calibri"/>
                <a:cs typeface="Calibri"/>
              </a:rPr>
              <a:t> </a:t>
            </a:r>
            <a:r>
              <a:rPr sz="1400" spc="5" dirty="0">
                <a:solidFill>
                  <a:schemeClr val="bg1"/>
                </a:solidFill>
                <a:latin typeface="Calibri"/>
                <a:cs typeface="Calibri"/>
              </a:rPr>
              <a:t>t</a:t>
            </a:r>
            <a:r>
              <a:rPr sz="1400" dirty="0">
                <a:solidFill>
                  <a:schemeClr val="bg1"/>
                </a:solidFill>
                <a:latin typeface="Calibri"/>
                <a:cs typeface="Calibri"/>
              </a:rPr>
              <a:t>o</a:t>
            </a:r>
            <a:r>
              <a:rPr sz="1400" spc="80" dirty="0">
                <a:solidFill>
                  <a:schemeClr val="bg1"/>
                </a:solidFill>
                <a:latin typeface="Calibri"/>
                <a:cs typeface="Calibri"/>
              </a:rPr>
              <a:t> </a:t>
            </a:r>
            <a:r>
              <a:rPr sz="1400" u="heavy" spc="-10" dirty="0">
                <a:solidFill>
                  <a:schemeClr val="bg1"/>
                </a:solidFill>
                <a:latin typeface="Calibri"/>
                <a:cs typeface="Calibri"/>
                <a:hlinkClick r:id="rId3">
                  <a:extLst>
                    <a:ext uri="{A12FA001-AC4F-418D-AE19-62706E023703}">
                      <ahyp:hlinkClr xmlns:ahyp="http://schemas.microsoft.com/office/drawing/2018/hyperlinkcolor" val="tx"/>
                    </a:ext>
                  </a:extLst>
                </a:hlinkClick>
              </a:rPr>
              <a:t>Recruitment@ARCE</a:t>
            </a:r>
            <a:r>
              <a:rPr sz="1400" u="heavy" spc="-5" dirty="0">
                <a:solidFill>
                  <a:schemeClr val="bg1"/>
                </a:solidFill>
                <a:latin typeface="Calibri"/>
                <a:cs typeface="Calibri"/>
                <a:hlinkClick r:id="rId3">
                  <a:extLst>
                    <a:ext uri="{A12FA001-AC4F-418D-AE19-62706E023703}">
                      <ahyp:hlinkClr xmlns:ahyp="http://schemas.microsoft.com/office/drawing/2018/hyperlinkcolor" val="tx"/>
                    </a:ext>
                  </a:extLst>
                </a:hlinkClick>
              </a:rPr>
              <a:t>.o</a:t>
            </a:r>
            <a:r>
              <a:rPr sz="1400" u="heavy" dirty="0">
                <a:solidFill>
                  <a:schemeClr val="bg1"/>
                </a:solidFill>
                <a:latin typeface="Calibri"/>
                <a:cs typeface="Calibri"/>
                <a:hlinkClick r:id="rId3">
                  <a:extLst>
                    <a:ext uri="{A12FA001-AC4F-418D-AE19-62706E023703}">
                      <ahyp:hlinkClr xmlns:ahyp="http://schemas.microsoft.com/office/drawing/2018/hyperlinkcolor" val="tx"/>
                    </a:ext>
                  </a:extLst>
                </a:hlinkClick>
              </a:rPr>
              <a:t>r</a:t>
            </a:r>
            <a:r>
              <a:rPr sz="1400" u="heavy" spc="-10" dirty="0">
                <a:solidFill>
                  <a:schemeClr val="bg1"/>
                </a:solidFill>
                <a:latin typeface="Calibri"/>
                <a:cs typeface="Calibri"/>
                <a:hlinkClick r:id="rId3">
                  <a:extLst>
                    <a:ext uri="{A12FA001-AC4F-418D-AE19-62706E023703}">
                      <ahyp:hlinkClr xmlns:ahyp="http://schemas.microsoft.com/office/drawing/2018/hyperlinkcolor" val="tx"/>
                    </a:ext>
                  </a:extLst>
                </a:hlinkClick>
              </a:rPr>
              <a:t>g</a:t>
            </a:r>
            <a:r>
              <a:rPr sz="1400" dirty="0">
                <a:solidFill>
                  <a:schemeClr val="bg1"/>
                </a:solidFill>
                <a:latin typeface="Calibri"/>
                <a:cs typeface="Calibri"/>
                <a:hlinkClick r:id="rId3">
                  <a:extLst>
                    <a:ext uri="{A12FA001-AC4F-418D-AE19-62706E023703}">
                      <ahyp:hlinkClr xmlns:ahyp="http://schemas.microsoft.com/office/drawing/2018/hyperlinkcolor" val="tx"/>
                    </a:ext>
                  </a:extLst>
                </a:hlinkClick>
              </a:rPr>
              <a:t>.</a:t>
            </a:r>
            <a:r>
              <a:rPr sz="1400" dirty="0">
                <a:solidFill>
                  <a:schemeClr val="bg1"/>
                </a:solidFill>
                <a:latin typeface="Calibri"/>
                <a:cs typeface="Calibri"/>
              </a:rPr>
              <a:t> </a:t>
            </a:r>
            <a:r>
              <a:rPr sz="1400" spc="5" dirty="0">
                <a:solidFill>
                  <a:schemeClr val="bg1"/>
                </a:solidFill>
                <a:latin typeface="Calibri"/>
                <a:cs typeface="Calibri"/>
              </a:rPr>
              <a:t>Th</a:t>
            </a:r>
            <a:r>
              <a:rPr sz="1400" dirty="0">
                <a:solidFill>
                  <a:schemeClr val="bg1"/>
                </a:solidFill>
                <a:latin typeface="Calibri"/>
                <a:cs typeface="Calibri"/>
              </a:rPr>
              <a:t>e </a:t>
            </a:r>
            <a:r>
              <a:rPr sz="1400" spc="120" dirty="0">
                <a:solidFill>
                  <a:schemeClr val="bg1"/>
                </a:solidFill>
                <a:latin typeface="Calibri"/>
                <a:cs typeface="Calibri"/>
              </a:rPr>
              <a:t> </a:t>
            </a:r>
            <a:r>
              <a:rPr sz="1400" dirty="0">
                <a:solidFill>
                  <a:schemeClr val="bg1"/>
                </a:solidFill>
                <a:latin typeface="Calibri"/>
                <a:cs typeface="Calibri"/>
              </a:rPr>
              <a:t>application </a:t>
            </a:r>
            <a:r>
              <a:rPr sz="1400" spc="114" dirty="0">
                <a:solidFill>
                  <a:schemeClr val="bg1"/>
                </a:solidFill>
                <a:latin typeface="Calibri"/>
                <a:cs typeface="Calibri"/>
              </a:rPr>
              <a:t> </a:t>
            </a:r>
            <a:r>
              <a:rPr sz="1400" spc="-10" dirty="0">
                <a:solidFill>
                  <a:schemeClr val="bg1"/>
                </a:solidFill>
                <a:latin typeface="Calibri"/>
                <a:cs typeface="Calibri"/>
              </a:rPr>
              <a:t>package</a:t>
            </a:r>
            <a:r>
              <a:rPr sz="1400" dirty="0">
                <a:solidFill>
                  <a:schemeClr val="bg1"/>
                </a:solidFill>
                <a:latin typeface="Calibri"/>
                <a:cs typeface="Calibri"/>
              </a:rPr>
              <a:t> </a:t>
            </a:r>
            <a:r>
              <a:rPr sz="1400" spc="114" dirty="0">
                <a:solidFill>
                  <a:schemeClr val="bg1"/>
                </a:solidFill>
                <a:latin typeface="Calibri"/>
                <a:cs typeface="Calibri"/>
              </a:rPr>
              <a:t> </a:t>
            </a:r>
            <a:r>
              <a:rPr sz="1400" dirty="0">
                <a:solidFill>
                  <a:schemeClr val="bg1"/>
                </a:solidFill>
                <a:latin typeface="Calibri"/>
                <a:cs typeface="Calibri"/>
              </a:rPr>
              <a:t>should </a:t>
            </a:r>
            <a:r>
              <a:rPr sz="1400" spc="114" dirty="0">
                <a:solidFill>
                  <a:schemeClr val="bg1"/>
                </a:solidFill>
                <a:latin typeface="Calibri"/>
                <a:cs typeface="Calibri"/>
              </a:rPr>
              <a:t> </a:t>
            </a:r>
            <a:r>
              <a:rPr sz="1400" dirty="0">
                <a:solidFill>
                  <a:schemeClr val="bg1"/>
                </a:solidFill>
                <a:latin typeface="Calibri"/>
                <a:cs typeface="Calibri"/>
              </a:rPr>
              <a:t>include </a:t>
            </a:r>
            <a:r>
              <a:rPr sz="1400" spc="120" dirty="0">
                <a:solidFill>
                  <a:schemeClr val="bg1"/>
                </a:solidFill>
                <a:latin typeface="Calibri"/>
                <a:cs typeface="Calibri"/>
              </a:rPr>
              <a:t> </a:t>
            </a:r>
            <a:r>
              <a:rPr sz="1400" dirty="0">
                <a:solidFill>
                  <a:schemeClr val="bg1"/>
                </a:solidFill>
                <a:latin typeface="Calibri"/>
                <a:cs typeface="Calibri"/>
              </a:rPr>
              <a:t>an </a:t>
            </a:r>
            <a:r>
              <a:rPr sz="1400" spc="114" dirty="0">
                <a:solidFill>
                  <a:schemeClr val="bg1"/>
                </a:solidFill>
                <a:latin typeface="Calibri"/>
                <a:cs typeface="Calibri"/>
              </a:rPr>
              <a:t> </a:t>
            </a:r>
            <a:r>
              <a:rPr sz="1400" dirty="0">
                <a:solidFill>
                  <a:schemeClr val="bg1"/>
                </a:solidFill>
                <a:latin typeface="Calibri"/>
                <a:cs typeface="Calibri"/>
              </a:rPr>
              <a:t>up</a:t>
            </a:r>
            <a:r>
              <a:rPr sz="1400" spc="-5" dirty="0">
                <a:solidFill>
                  <a:schemeClr val="bg1"/>
                </a:solidFill>
                <a:latin typeface="Calibri"/>
                <a:cs typeface="Calibri"/>
              </a:rPr>
              <a:t>-t</a:t>
            </a:r>
            <a:r>
              <a:rPr sz="1400" spc="5" dirty="0">
                <a:solidFill>
                  <a:schemeClr val="bg1"/>
                </a:solidFill>
                <a:latin typeface="Calibri"/>
                <a:cs typeface="Calibri"/>
              </a:rPr>
              <a:t>o</a:t>
            </a:r>
            <a:r>
              <a:rPr sz="1400" spc="-5" dirty="0">
                <a:solidFill>
                  <a:schemeClr val="bg1"/>
                </a:solidFill>
                <a:latin typeface="Calibri"/>
                <a:cs typeface="Calibri"/>
              </a:rPr>
              <a:t>-d</a:t>
            </a:r>
            <a:r>
              <a:rPr sz="1400" dirty="0">
                <a:solidFill>
                  <a:schemeClr val="bg1"/>
                </a:solidFill>
                <a:latin typeface="Calibri"/>
                <a:cs typeface="Calibri"/>
              </a:rPr>
              <a:t>a</a:t>
            </a:r>
            <a:r>
              <a:rPr sz="1400" spc="-10" dirty="0">
                <a:solidFill>
                  <a:schemeClr val="bg1"/>
                </a:solidFill>
                <a:latin typeface="Calibri"/>
                <a:cs typeface="Calibri"/>
              </a:rPr>
              <a:t>te</a:t>
            </a:r>
            <a:r>
              <a:rPr sz="1400" dirty="0">
                <a:solidFill>
                  <a:schemeClr val="bg1"/>
                </a:solidFill>
                <a:latin typeface="Calibri"/>
                <a:cs typeface="Calibri"/>
              </a:rPr>
              <a:t> </a:t>
            </a:r>
            <a:r>
              <a:rPr sz="1400" spc="114" dirty="0">
                <a:solidFill>
                  <a:schemeClr val="bg1"/>
                </a:solidFill>
                <a:latin typeface="Calibri"/>
                <a:cs typeface="Calibri"/>
              </a:rPr>
              <a:t> </a:t>
            </a:r>
            <a:r>
              <a:rPr sz="1400" dirty="0">
                <a:solidFill>
                  <a:schemeClr val="bg1"/>
                </a:solidFill>
                <a:latin typeface="Calibri"/>
                <a:cs typeface="Calibri"/>
              </a:rPr>
              <a:t>CV, </a:t>
            </a:r>
            <a:r>
              <a:rPr sz="1400" spc="114" dirty="0">
                <a:solidFill>
                  <a:schemeClr val="bg1"/>
                </a:solidFill>
                <a:latin typeface="Calibri"/>
                <a:cs typeface="Calibri"/>
              </a:rPr>
              <a:t> </a:t>
            </a:r>
            <a:r>
              <a:rPr sz="1400" spc="-5" dirty="0">
                <a:solidFill>
                  <a:schemeClr val="bg1"/>
                </a:solidFill>
                <a:latin typeface="Calibri"/>
                <a:cs typeface="Calibri"/>
              </a:rPr>
              <a:t>letter</a:t>
            </a:r>
            <a:r>
              <a:rPr sz="1400" dirty="0">
                <a:solidFill>
                  <a:schemeClr val="bg1"/>
                </a:solidFill>
                <a:latin typeface="Calibri"/>
                <a:cs typeface="Calibri"/>
              </a:rPr>
              <a:t> </a:t>
            </a:r>
            <a:r>
              <a:rPr sz="1400" spc="114" dirty="0">
                <a:solidFill>
                  <a:schemeClr val="bg1"/>
                </a:solidFill>
                <a:latin typeface="Calibri"/>
                <a:cs typeface="Calibri"/>
              </a:rPr>
              <a:t> </a:t>
            </a:r>
            <a:r>
              <a:rPr sz="1400" spc="-5" dirty="0">
                <a:solidFill>
                  <a:schemeClr val="bg1"/>
                </a:solidFill>
                <a:latin typeface="Calibri"/>
                <a:cs typeface="Calibri"/>
              </a:rPr>
              <a:t>of </a:t>
            </a:r>
            <a:r>
              <a:rPr sz="1400" dirty="0">
                <a:solidFill>
                  <a:schemeClr val="bg1"/>
                </a:solidFill>
                <a:latin typeface="Calibri"/>
                <a:cs typeface="Calibri"/>
              </a:rPr>
              <a:t>in</a:t>
            </a:r>
            <a:r>
              <a:rPr sz="1400" spc="5" dirty="0">
                <a:solidFill>
                  <a:schemeClr val="bg1"/>
                </a:solidFill>
                <a:latin typeface="Calibri"/>
                <a:cs typeface="Calibri"/>
              </a:rPr>
              <a:t>t</a:t>
            </a:r>
            <a:r>
              <a:rPr sz="1400" spc="-5" dirty="0">
                <a:solidFill>
                  <a:schemeClr val="bg1"/>
                </a:solidFill>
                <a:latin typeface="Calibri"/>
                <a:cs typeface="Calibri"/>
              </a:rPr>
              <a:t>erest,</a:t>
            </a:r>
            <a:r>
              <a:rPr sz="1400" dirty="0">
                <a:solidFill>
                  <a:schemeClr val="bg1"/>
                </a:solidFill>
                <a:latin typeface="Calibri"/>
                <a:cs typeface="Calibri"/>
              </a:rPr>
              <a:t> </a:t>
            </a:r>
            <a:r>
              <a:rPr sz="1400" spc="-10" dirty="0">
                <a:solidFill>
                  <a:schemeClr val="bg1"/>
                </a:solidFill>
                <a:latin typeface="Calibri"/>
                <a:cs typeface="Calibri"/>
              </a:rPr>
              <a:t> </a:t>
            </a:r>
            <a:r>
              <a:rPr sz="1400" dirty="0">
                <a:solidFill>
                  <a:schemeClr val="bg1"/>
                </a:solidFill>
                <a:latin typeface="Calibri"/>
                <a:cs typeface="Calibri"/>
              </a:rPr>
              <a:t>and </a:t>
            </a:r>
            <a:r>
              <a:rPr sz="1400" spc="-10" dirty="0">
                <a:solidFill>
                  <a:schemeClr val="bg1"/>
                </a:solidFill>
                <a:latin typeface="Calibri"/>
                <a:cs typeface="Calibri"/>
              </a:rPr>
              <a:t> </a:t>
            </a:r>
            <a:r>
              <a:rPr sz="1400" dirty="0">
                <a:solidFill>
                  <a:schemeClr val="bg1"/>
                </a:solidFill>
                <a:latin typeface="Calibri"/>
                <a:cs typeface="Calibri"/>
              </a:rPr>
              <a:t>photocopies </a:t>
            </a:r>
            <a:r>
              <a:rPr sz="1400" spc="-5" dirty="0">
                <a:solidFill>
                  <a:schemeClr val="bg1"/>
                </a:solidFill>
                <a:latin typeface="Calibri"/>
                <a:cs typeface="Calibri"/>
              </a:rPr>
              <a:t> o</a:t>
            </a:r>
            <a:r>
              <a:rPr sz="1400" dirty="0">
                <a:solidFill>
                  <a:schemeClr val="bg1"/>
                </a:solidFill>
                <a:latin typeface="Calibri"/>
                <a:cs typeface="Calibri"/>
              </a:rPr>
              <a:t>f </a:t>
            </a:r>
            <a:r>
              <a:rPr sz="1400" spc="-20" dirty="0">
                <a:solidFill>
                  <a:schemeClr val="bg1"/>
                </a:solidFill>
                <a:latin typeface="Calibri"/>
                <a:cs typeface="Calibri"/>
              </a:rPr>
              <a:t> </a:t>
            </a:r>
            <a:r>
              <a:rPr sz="1400" dirty="0">
                <a:solidFill>
                  <a:schemeClr val="bg1"/>
                </a:solidFill>
                <a:latin typeface="Calibri"/>
                <a:cs typeface="Calibri"/>
              </a:rPr>
              <a:t>educational </a:t>
            </a:r>
            <a:r>
              <a:rPr sz="1400" spc="-20" dirty="0">
                <a:solidFill>
                  <a:schemeClr val="bg1"/>
                </a:solidFill>
                <a:latin typeface="Calibri"/>
                <a:cs typeface="Calibri"/>
              </a:rPr>
              <a:t> </a:t>
            </a:r>
            <a:r>
              <a:rPr sz="1400" spc="-5" dirty="0">
                <a:solidFill>
                  <a:schemeClr val="bg1"/>
                </a:solidFill>
                <a:latin typeface="Calibri"/>
                <a:cs typeface="Calibri"/>
              </a:rPr>
              <a:t>certification</a:t>
            </a:r>
            <a:r>
              <a:rPr sz="1400" dirty="0">
                <a:solidFill>
                  <a:schemeClr val="bg1"/>
                </a:solidFill>
                <a:latin typeface="Calibri"/>
                <a:cs typeface="Calibri"/>
              </a:rPr>
              <a:t>s </a:t>
            </a:r>
            <a:r>
              <a:rPr sz="1400" spc="-30" dirty="0">
                <a:solidFill>
                  <a:schemeClr val="bg1"/>
                </a:solidFill>
                <a:latin typeface="Calibri"/>
                <a:cs typeface="Calibri"/>
              </a:rPr>
              <a:t> </a:t>
            </a:r>
            <a:r>
              <a:rPr sz="1400" spc="-10" dirty="0">
                <a:solidFill>
                  <a:schemeClr val="bg1"/>
                </a:solidFill>
                <a:latin typeface="Calibri"/>
                <a:cs typeface="Calibri"/>
              </a:rPr>
              <a:t>(e</a:t>
            </a:r>
            <a:r>
              <a:rPr sz="1400" spc="-5" dirty="0">
                <a:solidFill>
                  <a:schemeClr val="bg1"/>
                </a:solidFill>
                <a:latin typeface="Calibri"/>
                <a:cs typeface="Calibri"/>
              </a:rPr>
              <a:t>.g</a:t>
            </a:r>
            <a:r>
              <a:rPr sz="1400" dirty="0">
                <a:solidFill>
                  <a:schemeClr val="bg1"/>
                </a:solidFill>
                <a:latin typeface="Calibri"/>
                <a:cs typeface="Calibri"/>
              </a:rPr>
              <a:t>. </a:t>
            </a:r>
            <a:r>
              <a:rPr sz="1400" spc="-15" dirty="0">
                <a:solidFill>
                  <a:schemeClr val="bg1"/>
                </a:solidFill>
                <a:latin typeface="Calibri"/>
                <a:cs typeface="Calibri"/>
              </a:rPr>
              <a:t> </a:t>
            </a:r>
            <a:r>
              <a:rPr sz="1400" dirty="0">
                <a:solidFill>
                  <a:schemeClr val="bg1"/>
                </a:solidFill>
                <a:latin typeface="Calibri"/>
                <a:cs typeface="Calibri"/>
              </a:rPr>
              <a:t>universi</a:t>
            </a:r>
            <a:r>
              <a:rPr sz="1400" spc="-10" dirty="0">
                <a:solidFill>
                  <a:schemeClr val="bg1"/>
                </a:solidFill>
                <a:latin typeface="Calibri"/>
                <a:cs typeface="Calibri"/>
              </a:rPr>
              <a:t>ty</a:t>
            </a:r>
            <a:r>
              <a:rPr sz="1400" spc="-5" dirty="0">
                <a:solidFill>
                  <a:schemeClr val="bg1"/>
                </a:solidFill>
                <a:latin typeface="Calibri"/>
                <a:cs typeface="Calibri"/>
              </a:rPr>
              <a:t> </a:t>
            </a:r>
            <a:r>
              <a:rPr sz="1400" spc="5" dirty="0">
                <a:solidFill>
                  <a:schemeClr val="bg1"/>
                </a:solidFill>
                <a:latin typeface="Calibri"/>
                <a:cs typeface="Calibri"/>
              </a:rPr>
              <a:t>transcripts</a:t>
            </a:r>
            <a:r>
              <a:rPr sz="1400" dirty="0">
                <a:solidFill>
                  <a:schemeClr val="bg1"/>
                </a:solidFill>
                <a:latin typeface="Calibri"/>
                <a:cs typeface="Calibri"/>
              </a:rPr>
              <a:t>, </a:t>
            </a:r>
            <a:r>
              <a:rPr sz="1400" spc="-70" dirty="0">
                <a:solidFill>
                  <a:schemeClr val="bg1"/>
                </a:solidFill>
                <a:latin typeface="Calibri"/>
                <a:cs typeface="Calibri"/>
              </a:rPr>
              <a:t> </a:t>
            </a:r>
            <a:r>
              <a:rPr sz="1400" dirty="0">
                <a:solidFill>
                  <a:schemeClr val="bg1"/>
                </a:solidFill>
                <a:latin typeface="Calibri"/>
                <a:cs typeface="Calibri"/>
              </a:rPr>
              <a:t>diplomas, </a:t>
            </a:r>
            <a:r>
              <a:rPr sz="1400" spc="-75" dirty="0">
                <a:solidFill>
                  <a:schemeClr val="bg1"/>
                </a:solidFill>
                <a:latin typeface="Calibri"/>
                <a:cs typeface="Calibri"/>
              </a:rPr>
              <a:t> </a:t>
            </a:r>
            <a:r>
              <a:rPr sz="1400" spc="-15" dirty="0">
                <a:solidFill>
                  <a:schemeClr val="bg1"/>
                </a:solidFill>
                <a:latin typeface="Calibri"/>
                <a:cs typeface="Calibri"/>
              </a:rPr>
              <a:t>certificates</a:t>
            </a:r>
            <a:r>
              <a:rPr sz="1400" spc="-5" dirty="0">
                <a:solidFill>
                  <a:schemeClr val="bg1"/>
                </a:solidFill>
                <a:latin typeface="Calibri"/>
                <a:cs typeface="Calibri"/>
              </a:rPr>
              <a:t>,</a:t>
            </a:r>
            <a:r>
              <a:rPr sz="1400" dirty="0">
                <a:solidFill>
                  <a:schemeClr val="bg1"/>
                </a:solidFill>
                <a:latin typeface="Calibri"/>
                <a:cs typeface="Calibri"/>
              </a:rPr>
              <a:t> </a:t>
            </a:r>
            <a:r>
              <a:rPr sz="1400" spc="-95" dirty="0">
                <a:solidFill>
                  <a:schemeClr val="bg1"/>
                </a:solidFill>
                <a:latin typeface="Calibri"/>
                <a:cs typeface="Calibri"/>
              </a:rPr>
              <a:t> </a:t>
            </a:r>
            <a:r>
              <a:rPr sz="1400" spc="-10" dirty="0">
                <a:solidFill>
                  <a:schemeClr val="bg1"/>
                </a:solidFill>
                <a:latin typeface="Calibri"/>
                <a:cs typeface="Calibri"/>
              </a:rPr>
              <a:t>etc</a:t>
            </a:r>
            <a:r>
              <a:rPr sz="1400" spc="-5" dirty="0">
                <a:solidFill>
                  <a:schemeClr val="bg1"/>
                </a:solidFill>
                <a:latin typeface="Calibri"/>
                <a:cs typeface="Calibri"/>
              </a:rPr>
              <a:t>.)</a:t>
            </a:r>
            <a:r>
              <a:rPr lang="en-US" sz="1400" spc="-5" dirty="0">
                <a:solidFill>
                  <a:schemeClr val="bg1"/>
                </a:solidFill>
                <a:latin typeface="Calibri"/>
                <a:cs typeface="Calibri"/>
              </a:rPr>
              <a:t>, portfolio (if available)</a:t>
            </a:r>
            <a:r>
              <a:rPr sz="1400" dirty="0">
                <a:solidFill>
                  <a:schemeClr val="bg1"/>
                </a:solidFill>
                <a:latin typeface="Calibri"/>
                <a:cs typeface="Calibri"/>
              </a:rPr>
              <a:t>. </a:t>
            </a:r>
            <a:r>
              <a:rPr sz="1400" spc="-80" dirty="0">
                <a:solidFill>
                  <a:schemeClr val="bg1"/>
                </a:solidFill>
                <a:latin typeface="Calibri"/>
                <a:cs typeface="Calibri"/>
              </a:rPr>
              <a:t> </a:t>
            </a:r>
            <a:r>
              <a:rPr sz="1400" dirty="0">
                <a:solidFill>
                  <a:schemeClr val="bg1"/>
                </a:solidFill>
                <a:latin typeface="Calibri"/>
                <a:cs typeface="Calibri"/>
              </a:rPr>
              <a:t>Employment </a:t>
            </a:r>
            <a:r>
              <a:rPr sz="1400" spc="-70" dirty="0">
                <a:solidFill>
                  <a:schemeClr val="bg1"/>
                </a:solidFill>
                <a:latin typeface="Calibri"/>
                <a:cs typeface="Calibri"/>
              </a:rPr>
              <a:t> </a:t>
            </a:r>
            <a:r>
              <a:rPr sz="1400" spc="-10" dirty="0">
                <a:solidFill>
                  <a:schemeClr val="bg1"/>
                </a:solidFill>
                <a:latin typeface="Calibri"/>
                <a:cs typeface="Calibri"/>
              </a:rPr>
              <a:t>Reference</a:t>
            </a:r>
            <a:r>
              <a:rPr sz="1400" dirty="0">
                <a:solidFill>
                  <a:schemeClr val="bg1"/>
                </a:solidFill>
                <a:latin typeface="Calibri"/>
                <a:cs typeface="Calibri"/>
              </a:rPr>
              <a:t> </a:t>
            </a:r>
            <a:r>
              <a:rPr sz="1400" spc="-80" dirty="0">
                <a:solidFill>
                  <a:schemeClr val="bg1"/>
                </a:solidFill>
                <a:latin typeface="Calibri"/>
                <a:cs typeface="Calibri"/>
              </a:rPr>
              <a:t> </a:t>
            </a:r>
            <a:r>
              <a:rPr sz="1400" spc="-10" dirty="0">
                <a:solidFill>
                  <a:schemeClr val="bg1"/>
                </a:solidFill>
                <a:latin typeface="Calibri"/>
                <a:cs typeface="Calibri"/>
              </a:rPr>
              <a:t>letters are</a:t>
            </a:r>
            <a:r>
              <a:rPr sz="1400" spc="5" dirty="0">
                <a:solidFill>
                  <a:schemeClr val="bg1"/>
                </a:solidFill>
                <a:latin typeface="Calibri"/>
                <a:cs typeface="Calibri"/>
              </a:rPr>
              <a:t> </a:t>
            </a:r>
            <a:r>
              <a:rPr sz="1400" spc="-5" dirty="0">
                <a:solidFill>
                  <a:schemeClr val="bg1"/>
                </a:solidFill>
                <a:latin typeface="Calibri"/>
                <a:cs typeface="Calibri"/>
              </a:rPr>
              <a:t>optional</a:t>
            </a:r>
            <a:r>
              <a:rPr sz="1400" dirty="0">
                <a:solidFill>
                  <a:schemeClr val="bg1"/>
                </a:solidFill>
                <a:latin typeface="Calibri"/>
                <a:cs typeface="Calibri"/>
              </a:rPr>
              <a:t>.</a:t>
            </a:r>
          </a:p>
          <a:p>
            <a:pPr>
              <a:spcBef>
                <a:spcPts val="44"/>
              </a:spcBef>
            </a:pPr>
            <a:endParaRPr sz="1500" dirty="0">
              <a:solidFill>
                <a:schemeClr val="bg1"/>
              </a:solidFill>
              <a:latin typeface="Times New Roman"/>
              <a:cs typeface="Times New Roman"/>
            </a:endParaRPr>
          </a:p>
          <a:p>
            <a:pPr marL="18415" marR="879475"/>
            <a:r>
              <a:rPr sz="1400" b="1" spc="-15" dirty="0">
                <a:solidFill>
                  <a:schemeClr val="bg1"/>
                </a:solidFill>
                <a:latin typeface="Calibri"/>
                <a:cs typeface="Calibri"/>
              </a:rPr>
              <a:t>Reportin</a:t>
            </a:r>
            <a:r>
              <a:rPr sz="1400" b="1" spc="-10" dirty="0">
                <a:solidFill>
                  <a:schemeClr val="bg1"/>
                </a:solidFill>
                <a:latin typeface="Calibri"/>
                <a:cs typeface="Calibri"/>
              </a:rPr>
              <a:t>g</a:t>
            </a:r>
            <a:r>
              <a:rPr sz="1400" b="1" dirty="0">
                <a:solidFill>
                  <a:schemeClr val="bg1"/>
                </a:solidFill>
                <a:latin typeface="Calibri"/>
                <a:cs typeface="Calibri"/>
              </a:rPr>
              <a:t> </a:t>
            </a:r>
            <a:r>
              <a:rPr sz="1400" b="1" spc="40" dirty="0">
                <a:solidFill>
                  <a:schemeClr val="bg1"/>
                </a:solidFill>
                <a:latin typeface="Calibri"/>
                <a:cs typeface="Calibri"/>
              </a:rPr>
              <a:t> </a:t>
            </a:r>
            <a:r>
              <a:rPr sz="1400" b="1" spc="-15" dirty="0">
                <a:solidFill>
                  <a:schemeClr val="bg1"/>
                </a:solidFill>
                <a:latin typeface="Calibri"/>
                <a:cs typeface="Calibri"/>
              </a:rPr>
              <a:t>Relationshi</a:t>
            </a:r>
            <a:r>
              <a:rPr sz="1400" b="1" spc="-5" dirty="0">
                <a:solidFill>
                  <a:schemeClr val="bg1"/>
                </a:solidFill>
                <a:latin typeface="Calibri"/>
                <a:cs typeface="Calibri"/>
              </a:rPr>
              <a:t>p:</a:t>
            </a:r>
            <a:r>
              <a:rPr lang="en-US" sz="1400" b="1" spc="-5" dirty="0">
                <a:solidFill>
                  <a:schemeClr val="bg1"/>
                </a:solidFill>
                <a:latin typeface="Calibri"/>
                <a:cs typeface="Calibri"/>
              </a:rPr>
              <a:t> </a:t>
            </a:r>
            <a:r>
              <a:rPr sz="1400" spc="5" dirty="0">
                <a:solidFill>
                  <a:schemeClr val="bg1"/>
                </a:solidFill>
                <a:latin typeface="Calibri"/>
                <a:cs typeface="Calibri"/>
              </a:rPr>
              <a:t>Thi</a:t>
            </a:r>
            <a:r>
              <a:rPr sz="1400" dirty="0">
                <a:solidFill>
                  <a:schemeClr val="bg1"/>
                </a:solidFill>
                <a:latin typeface="Calibri"/>
                <a:cs typeface="Calibri"/>
              </a:rPr>
              <a:t>s </a:t>
            </a:r>
            <a:r>
              <a:rPr sz="1400" spc="40" dirty="0">
                <a:solidFill>
                  <a:schemeClr val="bg1"/>
                </a:solidFill>
                <a:latin typeface="Calibri"/>
                <a:cs typeface="Calibri"/>
              </a:rPr>
              <a:t> </a:t>
            </a:r>
            <a:r>
              <a:rPr sz="1400" dirty="0">
                <a:solidFill>
                  <a:schemeClr val="bg1"/>
                </a:solidFill>
                <a:latin typeface="Calibri"/>
                <a:cs typeface="Calibri"/>
              </a:rPr>
              <a:t>position </a:t>
            </a:r>
            <a:r>
              <a:rPr sz="1400" spc="55" dirty="0">
                <a:solidFill>
                  <a:schemeClr val="bg1"/>
                </a:solidFill>
                <a:latin typeface="Calibri"/>
                <a:cs typeface="Calibri"/>
              </a:rPr>
              <a:t> </a:t>
            </a:r>
            <a:r>
              <a:rPr sz="1400" spc="-15" dirty="0">
                <a:solidFill>
                  <a:schemeClr val="bg1"/>
                </a:solidFill>
                <a:latin typeface="Calibri"/>
                <a:cs typeface="Calibri"/>
              </a:rPr>
              <a:t>report</a:t>
            </a:r>
            <a:r>
              <a:rPr sz="1400" spc="-10" dirty="0">
                <a:solidFill>
                  <a:schemeClr val="bg1"/>
                </a:solidFill>
                <a:latin typeface="Calibri"/>
                <a:cs typeface="Calibri"/>
              </a:rPr>
              <a:t>s</a:t>
            </a:r>
            <a:r>
              <a:rPr sz="1400" dirty="0">
                <a:solidFill>
                  <a:schemeClr val="bg1"/>
                </a:solidFill>
                <a:latin typeface="Calibri"/>
                <a:cs typeface="Calibri"/>
              </a:rPr>
              <a:t> </a:t>
            </a:r>
            <a:r>
              <a:rPr sz="1400" spc="35" dirty="0">
                <a:solidFill>
                  <a:schemeClr val="bg1"/>
                </a:solidFill>
                <a:latin typeface="Calibri"/>
                <a:cs typeface="Calibri"/>
              </a:rPr>
              <a:t> </a:t>
            </a:r>
            <a:r>
              <a:rPr sz="1400" spc="5" dirty="0">
                <a:solidFill>
                  <a:schemeClr val="bg1"/>
                </a:solidFill>
                <a:latin typeface="Calibri"/>
                <a:cs typeface="Calibri"/>
              </a:rPr>
              <a:t>t</a:t>
            </a:r>
            <a:r>
              <a:rPr sz="1400" dirty="0">
                <a:solidFill>
                  <a:schemeClr val="bg1"/>
                </a:solidFill>
                <a:latin typeface="Calibri"/>
                <a:cs typeface="Calibri"/>
              </a:rPr>
              <a:t>o </a:t>
            </a:r>
            <a:r>
              <a:rPr sz="1400" spc="45" dirty="0">
                <a:solidFill>
                  <a:schemeClr val="bg1"/>
                </a:solidFill>
                <a:latin typeface="Calibri"/>
                <a:cs typeface="Calibri"/>
              </a:rPr>
              <a:t> </a:t>
            </a:r>
            <a:r>
              <a:rPr sz="1400" spc="5" dirty="0">
                <a:solidFill>
                  <a:schemeClr val="bg1"/>
                </a:solidFill>
                <a:latin typeface="Calibri"/>
                <a:cs typeface="Calibri"/>
              </a:rPr>
              <a:t>Marketing an</a:t>
            </a:r>
            <a:r>
              <a:rPr sz="1400" dirty="0">
                <a:solidFill>
                  <a:schemeClr val="bg1"/>
                </a:solidFill>
                <a:latin typeface="Calibri"/>
                <a:cs typeface="Calibri"/>
              </a:rPr>
              <a:t>d </a:t>
            </a:r>
            <a:r>
              <a:rPr sz="1400" spc="50" dirty="0">
                <a:solidFill>
                  <a:schemeClr val="bg1"/>
                </a:solidFill>
                <a:latin typeface="Calibri"/>
                <a:cs typeface="Calibri"/>
              </a:rPr>
              <a:t> </a:t>
            </a:r>
            <a:r>
              <a:rPr sz="1400" dirty="0">
                <a:solidFill>
                  <a:schemeClr val="bg1"/>
                </a:solidFill>
                <a:latin typeface="Calibri"/>
                <a:cs typeface="Calibri"/>
              </a:rPr>
              <a:t>Communication Manager</a:t>
            </a:r>
          </a:p>
          <a:p>
            <a:pPr>
              <a:lnSpc>
                <a:spcPct val="100000"/>
              </a:lnSpc>
              <a:spcBef>
                <a:spcPts val="40"/>
              </a:spcBef>
            </a:pPr>
            <a:endParaRPr sz="1350" dirty="0">
              <a:solidFill>
                <a:schemeClr val="bg1"/>
              </a:solidFill>
              <a:latin typeface="Times New Roman"/>
              <a:cs typeface="Times New Roman"/>
            </a:endParaRPr>
          </a:p>
          <a:p>
            <a:pPr marL="15240" marR="5080" indent="-635" algn="just">
              <a:lnSpc>
                <a:spcPct val="107200"/>
              </a:lnSpc>
            </a:pPr>
            <a:r>
              <a:rPr sz="1400" b="1" spc="-10" dirty="0">
                <a:solidFill>
                  <a:schemeClr val="bg1"/>
                </a:solidFill>
                <a:latin typeface="Calibri"/>
                <a:cs typeface="Calibri"/>
              </a:rPr>
              <a:t>E</a:t>
            </a:r>
            <a:r>
              <a:rPr sz="1400" b="1" dirty="0">
                <a:solidFill>
                  <a:schemeClr val="bg1"/>
                </a:solidFill>
                <a:latin typeface="Calibri"/>
                <a:cs typeface="Calibri"/>
              </a:rPr>
              <a:t>li</a:t>
            </a:r>
            <a:r>
              <a:rPr sz="1400" b="1" spc="-5" dirty="0">
                <a:solidFill>
                  <a:schemeClr val="bg1"/>
                </a:solidFill>
                <a:latin typeface="Calibri"/>
                <a:cs typeface="Calibri"/>
              </a:rPr>
              <a:t>g</a:t>
            </a:r>
            <a:r>
              <a:rPr sz="1400" b="1" dirty="0">
                <a:solidFill>
                  <a:schemeClr val="bg1"/>
                </a:solidFill>
                <a:latin typeface="Calibri"/>
                <a:cs typeface="Calibri"/>
              </a:rPr>
              <a:t>i</a:t>
            </a:r>
            <a:r>
              <a:rPr sz="1400" b="1" spc="-15" dirty="0">
                <a:solidFill>
                  <a:schemeClr val="bg1"/>
                </a:solidFill>
                <a:latin typeface="Calibri"/>
                <a:cs typeface="Calibri"/>
              </a:rPr>
              <a:t>b</a:t>
            </a:r>
            <a:r>
              <a:rPr sz="1400" b="1" dirty="0">
                <a:solidFill>
                  <a:schemeClr val="bg1"/>
                </a:solidFill>
                <a:latin typeface="Calibri"/>
                <a:cs typeface="Calibri"/>
              </a:rPr>
              <a:t>ili</a:t>
            </a:r>
            <a:r>
              <a:rPr sz="1400" b="1" spc="-10" dirty="0">
                <a:solidFill>
                  <a:schemeClr val="bg1"/>
                </a:solidFill>
                <a:latin typeface="Calibri"/>
                <a:cs typeface="Calibri"/>
              </a:rPr>
              <a:t>ty</a:t>
            </a:r>
            <a:r>
              <a:rPr sz="1400" b="1" dirty="0">
                <a:solidFill>
                  <a:schemeClr val="bg1"/>
                </a:solidFill>
                <a:latin typeface="Calibri"/>
                <a:cs typeface="Calibri"/>
              </a:rPr>
              <a:t> </a:t>
            </a:r>
            <a:r>
              <a:rPr sz="1400" b="1" spc="-5" dirty="0">
                <a:solidFill>
                  <a:schemeClr val="bg1"/>
                </a:solidFill>
                <a:latin typeface="Calibri"/>
                <a:cs typeface="Calibri"/>
              </a:rPr>
              <a:t> </a:t>
            </a:r>
            <a:r>
              <a:rPr sz="1400" b="1" spc="-10" dirty="0">
                <a:solidFill>
                  <a:schemeClr val="bg1"/>
                </a:solidFill>
                <a:latin typeface="Calibri"/>
                <a:cs typeface="Calibri"/>
              </a:rPr>
              <a:t>f</a:t>
            </a:r>
            <a:r>
              <a:rPr sz="1400" b="1" spc="-5" dirty="0">
                <a:solidFill>
                  <a:schemeClr val="bg1"/>
                </a:solidFill>
                <a:latin typeface="Calibri"/>
                <a:cs typeface="Calibri"/>
              </a:rPr>
              <a:t>o</a:t>
            </a:r>
            <a:r>
              <a:rPr sz="1400" b="1" dirty="0">
                <a:solidFill>
                  <a:schemeClr val="bg1"/>
                </a:solidFill>
                <a:latin typeface="Calibri"/>
                <a:cs typeface="Calibri"/>
              </a:rPr>
              <a:t>r  </a:t>
            </a:r>
            <a:r>
              <a:rPr sz="1400" b="1" spc="-15" dirty="0">
                <a:solidFill>
                  <a:schemeClr val="bg1"/>
                </a:solidFill>
                <a:latin typeface="Calibri"/>
                <a:cs typeface="Calibri"/>
              </a:rPr>
              <a:t>Con</a:t>
            </a:r>
            <a:r>
              <a:rPr sz="1400" b="1" spc="-10" dirty="0">
                <a:solidFill>
                  <a:schemeClr val="bg1"/>
                </a:solidFill>
                <a:latin typeface="Calibri"/>
                <a:cs typeface="Calibri"/>
              </a:rPr>
              <a:t>s</a:t>
            </a:r>
            <a:r>
              <a:rPr sz="1400" b="1" dirty="0">
                <a:solidFill>
                  <a:schemeClr val="bg1"/>
                </a:solidFill>
                <a:latin typeface="Calibri"/>
                <a:cs typeface="Calibri"/>
              </a:rPr>
              <a:t>i</a:t>
            </a:r>
            <a:r>
              <a:rPr sz="1400" b="1" spc="-15" dirty="0">
                <a:solidFill>
                  <a:schemeClr val="bg1"/>
                </a:solidFill>
                <a:latin typeface="Calibri"/>
                <a:cs typeface="Calibri"/>
              </a:rPr>
              <a:t>d</a:t>
            </a:r>
            <a:r>
              <a:rPr sz="1400" b="1" spc="-5" dirty="0">
                <a:solidFill>
                  <a:schemeClr val="bg1"/>
                </a:solidFill>
                <a:latin typeface="Calibri"/>
                <a:cs typeface="Calibri"/>
              </a:rPr>
              <a:t>e</a:t>
            </a:r>
            <a:r>
              <a:rPr sz="1400" b="1" dirty="0">
                <a:solidFill>
                  <a:schemeClr val="bg1"/>
                </a:solidFill>
                <a:latin typeface="Calibri"/>
                <a:cs typeface="Calibri"/>
              </a:rPr>
              <a:t>r</a:t>
            </a:r>
            <a:r>
              <a:rPr sz="1400" b="1" spc="-15" dirty="0">
                <a:solidFill>
                  <a:schemeClr val="bg1"/>
                </a:solidFill>
                <a:latin typeface="Calibri"/>
                <a:cs typeface="Calibri"/>
              </a:rPr>
              <a:t>a</a:t>
            </a:r>
            <a:r>
              <a:rPr sz="1400" b="1" spc="-5" dirty="0">
                <a:solidFill>
                  <a:schemeClr val="bg1"/>
                </a:solidFill>
                <a:latin typeface="Calibri"/>
                <a:cs typeface="Calibri"/>
              </a:rPr>
              <a:t>t</a:t>
            </a:r>
            <a:r>
              <a:rPr sz="1400" b="1" dirty="0">
                <a:solidFill>
                  <a:schemeClr val="bg1"/>
                </a:solidFill>
                <a:latin typeface="Calibri"/>
                <a:cs typeface="Calibri"/>
              </a:rPr>
              <a:t>i</a:t>
            </a:r>
            <a:r>
              <a:rPr sz="1400" b="1" spc="-15" dirty="0">
                <a:solidFill>
                  <a:schemeClr val="bg1"/>
                </a:solidFill>
                <a:latin typeface="Calibri"/>
                <a:cs typeface="Calibri"/>
              </a:rPr>
              <a:t>o</a:t>
            </a:r>
            <a:r>
              <a:rPr sz="1400" b="1" spc="-10" dirty="0">
                <a:solidFill>
                  <a:schemeClr val="bg1"/>
                </a:solidFill>
                <a:latin typeface="Calibri"/>
                <a:cs typeface="Calibri"/>
              </a:rPr>
              <a:t>n:</a:t>
            </a:r>
            <a:r>
              <a:rPr sz="1400" b="1" dirty="0">
                <a:solidFill>
                  <a:schemeClr val="bg1"/>
                </a:solidFill>
                <a:latin typeface="Calibri"/>
                <a:cs typeface="Calibri"/>
              </a:rPr>
              <a:t>  </a:t>
            </a:r>
            <a:r>
              <a:rPr sz="1400" dirty="0">
                <a:solidFill>
                  <a:schemeClr val="bg1"/>
                </a:solidFill>
                <a:latin typeface="Calibri"/>
                <a:cs typeface="Calibri"/>
              </a:rPr>
              <a:t>Candid</a:t>
            </a:r>
            <a:r>
              <a:rPr sz="1400" spc="-10" dirty="0">
                <a:solidFill>
                  <a:schemeClr val="bg1"/>
                </a:solidFill>
                <a:latin typeface="Calibri"/>
                <a:cs typeface="Calibri"/>
              </a:rPr>
              <a:t>a</a:t>
            </a:r>
            <a:r>
              <a:rPr sz="1400" dirty="0">
                <a:solidFill>
                  <a:schemeClr val="bg1"/>
                </a:solidFill>
                <a:latin typeface="Calibri"/>
                <a:cs typeface="Calibri"/>
              </a:rPr>
              <a:t>t</a:t>
            </a:r>
            <a:r>
              <a:rPr sz="1400" spc="-10" dirty="0">
                <a:solidFill>
                  <a:schemeClr val="bg1"/>
                </a:solidFill>
                <a:latin typeface="Calibri"/>
                <a:cs typeface="Calibri"/>
              </a:rPr>
              <a:t>e</a:t>
            </a:r>
            <a:r>
              <a:rPr sz="1400" dirty="0">
                <a:solidFill>
                  <a:schemeClr val="bg1"/>
                </a:solidFill>
                <a:latin typeface="Calibri"/>
                <a:cs typeface="Calibri"/>
              </a:rPr>
              <a:t>s </a:t>
            </a:r>
            <a:r>
              <a:rPr sz="1400" spc="5" dirty="0">
                <a:solidFill>
                  <a:schemeClr val="bg1"/>
                </a:solidFill>
                <a:latin typeface="Calibri"/>
                <a:cs typeface="Calibri"/>
              </a:rPr>
              <a:t> </a:t>
            </a:r>
            <a:r>
              <a:rPr sz="1400" spc="-10" dirty="0">
                <a:solidFill>
                  <a:schemeClr val="bg1"/>
                </a:solidFill>
                <a:latin typeface="Calibri"/>
                <a:cs typeface="Calibri"/>
              </a:rPr>
              <a:t>m</a:t>
            </a:r>
            <a:r>
              <a:rPr sz="1400" dirty="0">
                <a:solidFill>
                  <a:schemeClr val="bg1"/>
                </a:solidFill>
                <a:latin typeface="Calibri"/>
                <a:cs typeface="Calibri"/>
              </a:rPr>
              <a:t>us</a:t>
            </a:r>
            <a:r>
              <a:rPr sz="1400" spc="-5" dirty="0">
                <a:solidFill>
                  <a:schemeClr val="bg1"/>
                </a:solidFill>
                <a:latin typeface="Calibri"/>
                <a:cs typeface="Calibri"/>
              </a:rPr>
              <a:t>t</a:t>
            </a:r>
            <a:r>
              <a:rPr sz="1400" dirty="0">
                <a:solidFill>
                  <a:schemeClr val="bg1"/>
                </a:solidFill>
                <a:latin typeface="Calibri"/>
                <a:cs typeface="Calibri"/>
              </a:rPr>
              <a:t> </a:t>
            </a:r>
            <a:r>
              <a:rPr sz="1400" spc="5" dirty="0">
                <a:solidFill>
                  <a:schemeClr val="bg1"/>
                </a:solidFill>
                <a:latin typeface="Calibri"/>
                <a:cs typeface="Calibri"/>
              </a:rPr>
              <a:t> </a:t>
            </a:r>
            <a:r>
              <a:rPr sz="1400" spc="-10" dirty="0">
                <a:solidFill>
                  <a:schemeClr val="bg1"/>
                </a:solidFill>
                <a:latin typeface="Calibri"/>
                <a:cs typeface="Calibri"/>
              </a:rPr>
              <a:t>be</a:t>
            </a:r>
            <a:r>
              <a:rPr sz="1400" dirty="0">
                <a:solidFill>
                  <a:schemeClr val="bg1"/>
                </a:solidFill>
                <a:latin typeface="Calibri"/>
                <a:cs typeface="Calibri"/>
              </a:rPr>
              <a:t>  le</a:t>
            </a:r>
            <a:r>
              <a:rPr sz="1400" spc="-10" dirty="0">
                <a:solidFill>
                  <a:schemeClr val="bg1"/>
                </a:solidFill>
                <a:latin typeface="Calibri"/>
                <a:cs typeface="Calibri"/>
              </a:rPr>
              <a:t>g</a:t>
            </a:r>
            <a:r>
              <a:rPr sz="1400" dirty="0">
                <a:solidFill>
                  <a:schemeClr val="bg1"/>
                </a:solidFill>
                <a:latin typeface="Calibri"/>
                <a:cs typeface="Calibri"/>
              </a:rPr>
              <a:t>ally  </a:t>
            </a:r>
            <a:r>
              <a:rPr sz="1400" spc="-10" dirty="0">
                <a:solidFill>
                  <a:schemeClr val="bg1"/>
                </a:solidFill>
                <a:latin typeface="Calibri"/>
                <a:cs typeface="Calibri"/>
              </a:rPr>
              <a:t>per</a:t>
            </a:r>
            <a:r>
              <a:rPr sz="1400" spc="-25" dirty="0">
                <a:solidFill>
                  <a:schemeClr val="bg1"/>
                </a:solidFill>
                <a:latin typeface="Calibri"/>
                <a:cs typeface="Calibri"/>
              </a:rPr>
              <a:t>m</a:t>
            </a:r>
            <a:r>
              <a:rPr sz="1400" dirty="0">
                <a:solidFill>
                  <a:schemeClr val="bg1"/>
                </a:solidFill>
                <a:latin typeface="Calibri"/>
                <a:cs typeface="Calibri"/>
              </a:rPr>
              <a:t>itt</a:t>
            </a:r>
            <a:r>
              <a:rPr sz="1400" spc="-10" dirty="0">
                <a:solidFill>
                  <a:schemeClr val="bg1"/>
                </a:solidFill>
                <a:latin typeface="Calibri"/>
                <a:cs typeface="Calibri"/>
              </a:rPr>
              <a:t>ed</a:t>
            </a:r>
            <a:r>
              <a:rPr sz="1400" dirty="0">
                <a:solidFill>
                  <a:schemeClr val="bg1"/>
                </a:solidFill>
                <a:latin typeface="Calibri"/>
                <a:cs typeface="Calibri"/>
              </a:rPr>
              <a:t>  </a:t>
            </a:r>
            <a:r>
              <a:rPr sz="1400" spc="5" dirty="0">
                <a:solidFill>
                  <a:schemeClr val="bg1"/>
                </a:solidFill>
                <a:latin typeface="Calibri"/>
                <a:cs typeface="Calibri"/>
              </a:rPr>
              <a:t>to </a:t>
            </a:r>
            <a:r>
              <a:rPr sz="1400" spc="-15" dirty="0">
                <a:solidFill>
                  <a:schemeClr val="bg1"/>
                </a:solidFill>
                <a:latin typeface="Calibri"/>
                <a:cs typeface="Calibri"/>
              </a:rPr>
              <a:t>wor</a:t>
            </a:r>
            <a:r>
              <a:rPr sz="1400" spc="-10" dirty="0">
                <a:solidFill>
                  <a:schemeClr val="bg1"/>
                </a:solidFill>
                <a:latin typeface="Calibri"/>
                <a:cs typeface="Calibri"/>
              </a:rPr>
              <a:t>k</a:t>
            </a:r>
            <a:r>
              <a:rPr sz="1400" spc="-5" dirty="0">
                <a:solidFill>
                  <a:schemeClr val="bg1"/>
                </a:solidFill>
                <a:latin typeface="Calibri"/>
                <a:cs typeface="Calibri"/>
              </a:rPr>
              <a:t> </a:t>
            </a:r>
            <a:r>
              <a:rPr sz="1400" dirty="0">
                <a:solidFill>
                  <a:schemeClr val="bg1"/>
                </a:solidFill>
                <a:latin typeface="Calibri"/>
                <a:cs typeface="Calibri"/>
              </a:rPr>
              <a:t>in</a:t>
            </a:r>
            <a:r>
              <a:rPr sz="1400" spc="-5" dirty="0">
                <a:solidFill>
                  <a:schemeClr val="bg1"/>
                </a:solidFill>
                <a:latin typeface="Calibri"/>
                <a:cs typeface="Calibri"/>
              </a:rPr>
              <a:t> </a:t>
            </a:r>
            <a:r>
              <a:rPr sz="1400" spc="-10" dirty="0">
                <a:solidFill>
                  <a:schemeClr val="bg1"/>
                </a:solidFill>
                <a:latin typeface="Calibri"/>
                <a:cs typeface="Calibri"/>
              </a:rPr>
              <a:t>Egy</a:t>
            </a:r>
            <a:r>
              <a:rPr sz="1400" dirty="0">
                <a:solidFill>
                  <a:schemeClr val="bg1"/>
                </a:solidFill>
                <a:latin typeface="Calibri"/>
                <a:cs typeface="Calibri"/>
              </a:rPr>
              <a:t>pt.</a:t>
            </a:r>
          </a:p>
          <a:p>
            <a:pPr marL="14604" algn="just">
              <a:lnSpc>
                <a:spcPct val="100000"/>
              </a:lnSpc>
              <a:spcBef>
                <a:spcPts val="910"/>
              </a:spcBef>
            </a:pPr>
            <a:r>
              <a:rPr sz="1400" b="1" spc="-15" dirty="0">
                <a:solidFill>
                  <a:schemeClr val="bg1"/>
                </a:solidFill>
                <a:latin typeface="Calibri"/>
                <a:cs typeface="Calibri"/>
              </a:rPr>
              <a:t>Closin</a:t>
            </a:r>
            <a:r>
              <a:rPr sz="1400" b="1" spc="-10" dirty="0">
                <a:solidFill>
                  <a:schemeClr val="bg1"/>
                </a:solidFill>
                <a:latin typeface="Calibri"/>
                <a:cs typeface="Calibri"/>
              </a:rPr>
              <a:t>g</a:t>
            </a:r>
            <a:r>
              <a:rPr sz="1400" b="1" spc="-20" dirty="0">
                <a:solidFill>
                  <a:schemeClr val="bg1"/>
                </a:solidFill>
                <a:latin typeface="Calibri"/>
                <a:cs typeface="Calibri"/>
              </a:rPr>
              <a:t> </a:t>
            </a:r>
            <a:r>
              <a:rPr sz="1400" b="1" spc="-15" dirty="0">
                <a:solidFill>
                  <a:schemeClr val="bg1"/>
                </a:solidFill>
                <a:latin typeface="Calibri"/>
                <a:cs typeface="Calibri"/>
              </a:rPr>
              <a:t>dat</a:t>
            </a:r>
            <a:r>
              <a:rPr sz="1400" b="1" spc="-10" dirty="0">
                <a:solidFill>
                  <a:schemeClr val="bg1"/>
                </a:solidFill>
                <a:latin typeface="Calibri"/>
                <a:cs typeface="Calibri"/>
              </a:rPr>
              <a:t>e</a:t>
            </a:r>
            <a:r>
              <a:rPr sz="1400" b="1" spc="-25" dirty="0">
                <a:solidFill>
                  <a:schemeClr val="bg1"/>
                </a:solidFill>
                <a:latin typeface="Calibri"/>
                <a:cs typeface="Calibri"/>
              </a:rPr>
              <a:t> </a:t>
            </a:r>
            <a:r>
              <a:rPr sz="1400" b="1" spc="-10" dirty="0">
                <a:solidFill>
                  <a:schemeClr val="bg1"/>
                </a:solidFill>
                <a:latin typeface="Calibri"/>
                <a:cs typeface="Calibri"/>
              </a:rPr>
              <a:t>fo</a:t>
            </a:r>
            <a:r>
              <a:rPr sz="1400" b="1" dirty="0">
                <a:solidFill>
                  <a:schemeClr val="bg1"/>
                </a:solidFill>
                <a:latin typeface="Calibri"/>
                <a:cs typeface="Calibri"/>
              </a:rPr>
              <a:t>r </a:t>
            </a:r>
            <a:r>
              <a:rPr sz="1400" b="1" spc="-15" dirty="0">
                <a:solidFill>
                  <a:schemeClr val="bg1"/>
                </a:solidFill>
                <a:latin typeface="Calibri"/>
                <a:cs typeface="Calibri"/>
              </a:rPr>
              <a:t>applicatio</a:t>
            </a:r>
            <a:r>
              <a:rPr sz="1400" b="1" spc="-10" dirty="0">
                <a:solidFill>
                  <a:schemeClr val="bg1"/>
                </a:solidFill>
                <a:latin typeface="Calibri"/>
                <a:cs typeface="Calibri"/>
              </a:rPr>
              <a:t>n</a:t>
            </a:r>
            <a:r>
              <a:rPr sz="1400" b="1" spc="-50" dirty="0">
                <a:solidFill>
                  <a:schemeClr val="bg1"/>
                </a:solidFill>
                <a:latin typeface="Calibri"/>
                <a:cs typeface="Calibri"/>
              </a:rPr>
              <a:t> </a:t>
            </a:r>
            <a:r>
              <a:rPr sz="1400" b="1" spc="-10" dirty="0">
                <a:solidFill>
                  <a:schemeClr val="bg1"/>
                </a:solidFill>
                <a:latin typeface="Calibri"/>
                <a:cs typeface="Calibri"/>
              </a:rPr>
              <a:t>to</a:t>
            </a:r>
            <a:r>
              <a:rPr sz="1400" b="1" spc="-25" dirty="0">
                <a:solidFill>
                  <a:schemeClr val="bg1"/>
                </a:solidFill>
                <a:latin typeface="Calibri"/>
                <a:cs typeface="Calibri"/>
              </a:rPr>
              <a:t> </a:t>
            </a:r>
            <a:r>
              <a:rPr sz="1400" b="1" spc="-5" dirty="0">
                <a:solidFill>
                  <a:schemeClr val="bg1"/>
                </a:solidFill>
                <a:latin typeface="Calibri"/>
                <a:cs typeface="Calibri"/>
              </a:rPr>
              <a:t>b</a:t>
            </a:r>
            <a:r>
              <a:rPr sz="1400" b="1" dirty="0">
                <a:solidFill>
                  <a:schemeClr val="bg1"/>
                </a:solidFill>
                <a:latin typeface="Calibri"/>
                <a:cs typeface="Calibri"/>
              </a:rPr>
              <a:t>e</a:t>
            </a:r>
            <a:r>
              <a:rPr sz="1400" b="1" spc="-20" dirty="0">
                <a:solidFill>
                  <a:schemeClr val="bg1"/>
                </a:solidFill>
                <a:latin typeface="Calibri"/>
                <a:cs typeface="Calibri"/>
              </a:rPr>
              <a:t> </a:t>
            </a:r>
            <a:r>
              <a:rPr sz="1400" b="1" spc="-10" dirty="0">
                <a:solidFill>
                  <a:schemeClr val="bg1"/>
                </a:solidFill>
                <a:latin typeface="Calibri"/>
                <a:cs typeface="Calibri"/>
              </a:rPr>
              <a:t>considered</a:t>
            </a:r>
            <a:r>
              <a:rPr sz="1400" b="1" spc="-5" dirty="0">
                <a:solidFill>
                  <a:schemeClr val="bg1"/>
                </a:solidFill>
                <a:latin typeface="Calibri"/>
                <a:cs typeface="Calibri"/>
              </a:rPr>
              <a:t> </a:t>
            </a:r>
            <a:r>
              <a:rPr sz="1400" b="1" dirty="0">
                <a:solidFill>
                  <a:schemeClr val="bg1"/>
                </a:solidFill>
                <a:latin typeface="Calibri"/>
                <a:cs typeface="Calibri"/>
              </a:rPr>
              <a:t>is</a:t>
            </a:r>
            <a:r>
              <a:rPr sz="1400" b="1" spc="-5" dirty="0">
                <a:solidFill>
                  <a:schemeClr val="bg1"/>
                </a:solidFill>
                <a:latin typeface="Calibri"/>
                <a:cs typeface="Calibri"/>
              </a:rPr>
              <a:t>:</a:t>
            </a:r>
            <a:r>
              <a:rPr lang="en-US" sz="1400" b="1" spc="-5" dirty="0">
                <a:solidFill>
                  <a:schemeClr val="bg1"/>
                </a:solidFill>
                <a:latin typeface="Calibri"/>
                <a:cs typeface="Calibri"/>
              </a:rPr>
              <a:t> </a:t>
            </a:r>
            <a:endParaRPr sz="1400" dirty="0">
              <a:solidFill>
                <a:schemeClr val="bg1"/>
              </a:solidFill>
              <a:latin typeface="Calibri"/>
              <a:cs typeface="Calibri"/>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58419">
              <a:lnSpc>
                <a:spcPct val="100000"/>
              </a:lnSpc>
            </a:pPr>
            <a:fld id="{81D60167-4931-47E6-BA6A-407CBD079E47}" type="slidenum">
              <a:rPr spc="-10" dirty="0"/>
              <a:t>5</a:t>
            </a:fld>
            <a:endParaRPr spc="-10" dirty="0"/>
          </a:p>
        </p:txBody>
      </p:sp>
      <p:pic>
        <p:nvPicPr>
          <p:cNvPr id="9" name="Picture 8" descr="A black and white logo&#10;&#10;Description automatically generated with low confidence">
            <a:extLst>
              <a:ext uri="{FF2B5EF4-FFF2-40B4-BE49-F238E27FC236}">
                <a16:creationId xmlns:a16="http://schemas.microsoft.com/office/drawing/2014/main" id="{206E346D-D213-0A85-A1D0-15BDF532530E}"/>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3453" b="29768"/>
          <a:stretch/>
        </p:blipFill>
        <p:spPr>
          <a:xfrm>
            <a:off x="0" y="13191"/>
            <a:ext cx="4227132" cy="109753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TotalTime>
  <Words>1047</Words>
  <Application>Microsoft Office PowerPoint</Application>
  <PresentationFormat>On-screen Show (4:3)</PresentationFormat>
  <Paragraphs>74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Mirna Dimitrie</dc:creator>
  <cp:lastModifiedBy>Mirna Dimitrie</cp:lastModifiedBy>
  <cp:revision>9</cp:revision>
  <dcterms:created xsi:type="dcterms:W3CDTF">2021-06-06T09:38:28Z</dcterms:created>
  <dcterms:modified xsi:type="dcterms:W3CDTF">2023-08-01T12:58:10Z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2020-09-22T00:00:00Z</vt:filetime>
  </property>
  <property fmtid="{D5CDD505-2E9C-101B-9397-08002B2CF9AE}" pid="3" name="LastSaved">
    <vt:filetime>2021-06-06T00:00:00Z</vt:filetime>
  </property>
</Properties>
</file>